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6" r:id="rId2"/>
    <p:sldMasterId id="2147483668" r:id="rId3"/>
    <p:sldMasterId id="2147483661" r:id="rId4"/>
    <p:sldMasterId id="2147483705" r:id="rId5"/>
    <p:sldMasterId id="2147483715" r:id="rId6"/>
  </p:sldMasterIdLst>
  <p:notesMasterIdLst>
    <p:notesMasterId r:id="rId16"/>
  </p:notesMasterIdLst>
  <p:sldIdLst>
    <p:sldId id="513" r:id="rId7"/>
    <p:sldId id="524" r:id="rId8"/>
    <p:sldId id="526" r:id="rId9"/>
    <p:sldId id="527" r:id="rId10"/>
    <p:sldId id="528" r:id="rId11"/>
    <p:sldId id="529" r:id="rId12"/>
    <p:sldId id="530" r:id="rId13"/>
    <p:sldId id="531" r:id="rId14"/>
    <p:sldId id="5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anded Traveler Architecture" id="{F3907352-4E3E-499A-8E21-E2FC5476A877}">
          <p14:sldIdLst>
            <p14:sldId id="513"/>
            <p14:sldId id="524"/>
            <p14:sldId id="526"/>
            <p14:sldId id="527"/>
            <p14:sldId id="528"/>
            <p14:sldId id="529"/>
            <p14:sldId id="530"/>
            <p14:sldId id="531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vin Hart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A"/>
    <a:srgbClr val="F0F0F1"/>
    <a:srgbClr val="DFDFE5"/>
    <a:srgbClr val="E10A10"/>
    <a:srgbClr val="E7F2FC"/>
    <a:srgbClr val="BFBFBF"/>
    <a:srgbClr val="D9D9D9"/>
    <a:srgbClr val="A6A6A6"/>
    <a:srgbClr val="0082B2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 autoAdjust="0"/>
    <p:restoredTop sz="95245" autoAdjust="0"/>
  </p:normalViewPr>
  <p:slideViewPr>
    <p:cSldViewPr snapToGrid="0">
      <p:cViewPr varScale="1">
        <p:scale>
          <a:sx n="107" d="100"/>
          <a:sy n="107" d="100"/>
        </p:scale>
        <p:origin x="100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4BC3-A8E7-460A-A8AF-726E102EBC8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717D6-9CB6-4402-958E-7BFBB934F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Slides:</a:t>
            </a:r>
          </a:p>
          <a:p>
            <a:r>
              <a:rPr lang="en-US" dirty="0" smtClean="0"/>
              <a:t>-  What?</a:t>
            </a:r>
          </a:p>
          <a:p>
            <a:r>
              <a:rPr lang="en-US" dirty="0" smtClean="0"/>
              <a:t>-  Why?</a:t>
            </a:r>
          </a:p>
          <a:p>
            <a:r>
              <a:rPr lang="en-US" dirty="0" smtClean="0"/>
              <a:t>-  How?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IBM Analytics</a:t>
            </a:r>
            <a:br>
              <a:rPr lang="en-US" smtClean="0"/>
            </a:br>
            <a:r>
              <a:rPr lang="en-US" smtClean="0"/>
              <a:t>© 2015 IBM Corporation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0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6788" y="3870128"/>
            <a:ext cx="6705600" cy="1750979"/>
          </a:xfrm>
        </p:spPr>
        <p:txBody>
          <a:bodyPr/>
          <a:lstStyle>
            <a:lvl1pPr marL="0" indent="0">
              <a:buFontTx/>
              <a:buNone/>
              <a:defRPr sz="2398" b="1">
                <a:solidFill>
                  <a:srgbClr val="00B2F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67644" y="272240"/>
            <a:ext cx="4712475" cy="6601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5pPr>
            <a:lvl6pPr marL="609036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6pPr>
            <a:lvl7pPr marL="1218072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7pPr>
            <a:lvl8pPr marL="1827108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8pPr>
            <a:lvl9pPr marL="2436144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sz="2600" b="1" dirty="0" smtClean="0">
                <a:solidFill>
                  <a:schemeClr val="accent2"/>
                </a:solidFill>
                <a:latin typeface="Trebuchet MS" charset="0"/>
                <a:ea typeface="Microsoft YaHei" charset="0"/>
              </a:rPr>
              <a:t>IBM</a:t>
            </a:r>
            <a:r>
              <a:rPr lang="en-US" sz="2600" b="1" dirty="0" smtClean="0">
                <a:latin typeface="Trebuchet MS" charset="0"/>
                <a:ea typeface="Microsoft YaHei" charset="0"/>
              </a:rPr>
              <a:t> Analytics</a:t>
            </a:r>
            <a:endParaRPr lang="en-US" sz="2600" b="1" dirty="0">
              <a:latin typeface="Trebuchet MS" charset="0"/>
              <a:ea typeface="Microsoft YaHei" charset="0"/>
            </a:endParaRPr>
          </a:p>
        </p:txBody>
      </p:sp>
      <p:pic>
        <p:nvPicPr>
          <p:cNvPr id="8" name="Picture 8" descr="IBM_logo_blu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0" y="6417460"/>
            <a:ext cx="1083733" cy="3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Internal_logo_widescreen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5" t="12921" r="49191" b="12069"/>
          <a:stretch/>
        </p:blipFill>
        <p:spPr bwMode="auto">
          <a:xfrm>
            <a:off x="4903701" y="0"/>
            <a:ext cx="7310580" cy="700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789" y="1672025"/>
            <a:ext cx="6921449" cy="2054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7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474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4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 International Business Machines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F9C964-EE74-4C60-9F76-FE5E6A2C18C3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698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ull_blue_bkgr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eart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1313" r="43727" b="25049"/>
          <a:stretch>
            <a:fillRect/>
          </a:stretch>
        </p:blipFill>
        <p:spPr bwMode="auto">
          <a:xfrm>
            <a:off x="6038852" y="0"/>
            <a:ext cx="61531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IBM_Watson_logo_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63040"/>
            <a:ext cx="2336800" cy="32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IBM_logo_gre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4520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34"/>
            <a:ext cx="5892800" cy="1470025"/>
          </a:xfrm>
        </p:spPr>
        <p:txBody>
          <a:bodyPr anchor="b"/>
          <a:lstStyle>
            <a:lvl1pPr>
              <a:lnSpc>
                <a:spcPct val="90000"/>
              </a:lnSpc>
              <a:defRPr sz="5333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5892800" cy="17526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09600" y="6477006"/>
            <a:ext cx="7416800" cy="245533"/>
          </a:xfrm>
        </p:spPr>
        <p:txBody>
          <a:bodyPr lIns="91440" tIns="45720" rIns="91440" bIns="45720"/>
          <a:lstStyle>
            <a:lvl1pPr>
              <a:defRPr sz="1333">
                <a:latin typeface="Arial" charset="0"/>
                <a:ea typeface="ヒラギノ角ゴ Pro W3" charset="0"/>
              </a:defRPr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477006"/>
            <a:ext cx="2844800" cy="245533"/>
          </a:xfrm>
        </p:spPr>
        <p:txBody>
          <a:bodyPr lIns="91440" tIns="45720" rIns="91440" bIns="45720"/>
          <a:lstStyle>
            <a:lvl1pPr>
              <a:defRPr/>
            </a:lvl1pPr>
          </a:lstStyle>
          <a:p>
            <a:fld id="{970B50B0-EDAF-4CD4-8EA6-7217AD958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7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IBM_logo_g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3" y="381000"/>
            <a:ext cx="622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IBM_Watson_logo_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8521"/>
            <a:ext cx="1625600" cy="22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4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72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4800"/>
            <a:ext cx="10993120" cy="4775200"/>
          </a:xfrm>
          <a:prstGeom prst="rect">
            <a:avLst/>
          </a:prstGeom>
        </p:spPr>
        <p:txBody>
          <a:bodyPr/>
          <a:lstStyle>
            <a:lvl1pPr>
              <a:defRPr sz="2133">
                <a:latin typeface="Calibri" pitchFamily="34" charset="0"/>
              </a:defRPr>
            </a:lvl1pPr>
            <a:lvl2pPr>
              <a:defRPr sz="1867">
                <a:latin typeface="Calibri" pitchFamily="34" charset="0"/>
              </a:defRPr>
            </a:lvl2pPr>
            <a:lvl3pPr>
              <a:defRPr sz="1600">
                <a:latin typeface="Calibri" pitchFamily="34" charset="0"/>
              </a:defRPr>
            </a:lvl3pPr>
            <a:lvl4pPr>
              <a:defRPr sz="1467">
                <a:latin typeface="Calibri" pitchFamily="34" charset="0"/>
              </a:defRPr>
            </a:lvl4pPr>
            <a:lvl5pPr>
              <a:defRPr sz="1467"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6186"/>
            <a:ext cx="10515600" cy="1325033"/>
          </a:xfrm>
          <a:prstGeom prst="rect">
            <a:avLst/>
          </a:prstGeom>
        </p:spPr>
        <p:txBody>
          <a:bodyPr/>
          <a:lstStyle>
            <a:lvl1pPr>
              <a:defRPr sz="4267"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E0DE0-6F75-4073-872A-773375FC67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74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B401CE76-3900-46E6-BCEE-EE2D5FAB2B4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B868-8FAA-488A-BD8A-2610C3360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6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79"/>
            <a:ext cx="5386917" cy="638642"/>
          </a:xfrm>
        </p:spPr>
        <p:txBody>
          <a:bodyPr anchor="ctr"/>
          <a:lstStyle>
            <a:lvl1pPr marL="0" indent="0">
              <a:buNone/>
              <a:defRPr sz="2664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endParaRPr lang="en-US" dirty="0" smtClean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79"/>
            <a:ext cx="5389033" cy="638642"/>
          </a:xfrm>
        </p:spPr>
        <p:txBody>
          <a:bodyPr anchor="ctr"/>
          <a:lstStyle>
            <a:lvl1pPr marL="0" indent="0">
              <a:buNone/>
              <a:defRPr sz="2664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1"/>
            <a:ext cx="5384800" cy="3958735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398"/>
            </a:lvl2pPr>
            <a:lvl3pPr>
              <a:buFont typeface="Arial" pitchFamily="34" charset="0"/>
              <a:buChar char="•"/>
              <a:defRPr sz="2131"/>
            </a:lvl3pPr>
            <a:lvl4pPr>
              <a:buFont typeface="Arial" pitchFamily="34" charset="0"/>
              <a:buChar char="•"/>
              <a:defRPr sz="1865"/>
            </a:lvl4pPr>
          </a:lstStyle>
          <a:p>
            <a:pPr lvl="0"/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1"/>
            <a:ext cx="5384800" cy="3958735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398"/>
            </a:lvl2pPr>
            <a:lvl3pPr>
              <a:buFont typeface="Arial" pitchFamily="34" charset="0"/>
              <a:buChar char="•"/>
              <a:defRPr sz="2131"/>
            </a:lvl3pPr>
            <a:lvl4pPr>
              <a:buFont typeface="Arial" pitchFamily="34" charset="0"/>
              <a:buChar char="•"/>
              <a:defRPr sz="1865"/>
            </a:lvl4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142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2014 IBM Corporation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9616A-F7BE-D141-B848-D5171C96875F}" type="datetimeFigureOut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16D4B-8EBB-EA42-B065-6E168A3B69FF}" type="slidenum">
              <a:rPr lang="en-US"/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2"/>
            <a:ext cx="10972800" cy="60798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 marL="609036" indent="-304518">
              <a:buFont typeface="Arial" pitchFamily="34" charset="0"/>
              <a:buChar char="−"/>
              <a:defRPr sz="2398"/>
            </a:lvl2pPr>
            <a:lvl3pPr marL="913554">
              <a:buFont typeface="Arial" pitchFamily="34" charset="0"/>
              <a:buChar char="−"/>
              <a:defRPr sz="2131"/>
            </a:lvl3pPr>
            <a:lvl4pPr marL="1218072">
              <a:buFont typeface="Arial" pitchFamily="34" charset="0"/>
              <a:buChar char="−"/>
              <a:defRPr sz="1865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304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D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© 2014 IBM Corporation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36BA69-100F-5849-8DA3-816450A3D1C7}" type="datetimeFigureOut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6AFDCA-2B0A-F841-B61D-F413C38BAB6F}" type="slidenum">
              <a:rPr lang="en-US"/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5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2014 IBM Corporation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9B7A9-96E7-694F-A98D-FAA190310B02}" type="datetimeFigureOut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BD942-3F01-2F40-A29F-F58D37E3D742}" type="slidenum">
              <a:rPr lang="en-US"/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81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9144000"/>
              <a:gd name="T1" fmla="*/ 6858000 h 6858000"/>
              <a:gd name="T2" fmla="*/ 9144000 w 9144000"/>
              <a:gd name="T3" fmla="*/ 6858000 h 6858000"/>
              <a:gd name="T4" fmla="*/ 9144000 w 9144000"/>
              <a:gd name="T5" fmla="*/ 0 h 6858000"/>
              <a:gd name="T6" fmla="*/ 0 w 9144000"/>
              <a:gd name="T7" fmla="*/ 0 h 6858000"/>
              <a:gd name="T8" fmla="*/ 0 w 9144000"/>
              <a:gd name="T9" fmla="*/ 685800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D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4" name="bk object 17"/>
          <p:cNvSpPr>
            <a:spLocks/>
          </p:cNvSpPr>
          <p:nvPr/>
        </p:nvSpPr>
        <p:spPr bwMode="auto">
          <a:xfrm>
            <a:off x="10325105" y="6094413"/>
            <a:ext cx="268817" cy="0"/>
          </a:xfrm>
          <a:custGeom>
            <a:avLst/>
            <a:gdLst>
              <a:gd name="T0" fmla="*/ 0 w 201206"/>
              <a:gd name="T1" fmla="*/ 212919 w 201206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206">
                <a:moveTo>
                  <a:pt x="0" y="0"/>
                </a:moveTo>
                <a:lnTo>
                  <a:pt x="201206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" name="bk object 18"/>
          <p:cNvSpPr>
            <a:spLocks/>
          </p:cNvSpPr>
          <p:nvPr/>
        </p:nvSpPr>
        <p:spPr bwMode="auto">
          <a:xfrm>
            <a:off x="10325105" y="6149975"/>
            <a:ext cx="268817" cy="0"/>
          </a:xfrm>
          <a:custGeom>
            <a:avLst/>
            <a:gdLst>
              <a:gd name="T0" fmla="*/ 0 w 201206"/>
              <a:gd name="T1" fmla="*/ 212919 w 201206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206">
                <a:moveTo>
                  <a:pt x="0" y="0"/>
                </a:moveTo>
                <a:lnTo>
                  <a:pt x="201206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" name="bk object 19"/>
          <p:cNvSpPr>
            <a:spLocks/>
          </p:cNvSpPr>
          <p:nvPr/>
        </p:nvSpPr>
        <p:spPr bwMode="auto">
          <a:xfrm>
            <a:off x="10401303" y="6205538"/>
            <a:ext cx="114300" cy="0"/>
          </a:xfrm>
          <a:custGeom>
            <a:avLst/>
            <a:gdLst>
              <a:gd name="T0" fmla="*/ 0 w 86271"/>
              <a:gd name="T1" fmla="*/ 72219 w 86271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71">
                <a:moveTo>
                  <a:pt x="0" y="0"/>
                </a:moveTo>
                <a:lnTo>
                  <a:pt x="86271" y="0"/>
                </a:lnTo>
              </a:path>
            </a:pathLst>
          </a:custGeom>
          <a:noFill/>
          <a:ln w="3012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" name="bk object 20"/>
          <p:cNvSpPr>
            <a:spLocks/>
          </p:cNvSpPr>
          <p:nvPr/>
        </p:nvSpPr>
        <p:spPr bwMode="auto">
          <a:xfrm>
            <a:off x="10401303" y="6259513"/>
            <a:ext cx="114300" cy="0"/>
          </a:xfrm>
          <a:custGeom>
            <a:avLst/>
            <a:gdLst>
              <a:gd name="T0" fmla="*/ 0 w 86271"/>
              <a:gd name="T1" fmla="*/ 72219 w 86271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71">
                <a:moveTo>
                  <a:pt x="0" y="0"/>
                </a:moveTo>
                <a:lnTo>
                  <a:pt x="86271" y="0"/>
                </a:lnTo>
              </a:path>
            </a:pathLst>
          </a:custGeom>
          <a:noFill/>
          <a:ln w="2993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" name="bk object 21"/>
          <p:cNvSpPr>
            <a:spLocks/>
          </p:cNvSpPr>
          <p:nvPr/>
        </p:nvSpPr>
        <p:spPr bwMode="auto">
          <a:xfrm>
            <a:off x="10401303" y="6315075"/>
            <a:ext cx="114300" cy="0"/>
          </a:xfrm>
          <a:custGeom>
            <a:avLst/>
            <a:gdLst>
              <a:gd name="T0" fmla="*/ 0 w 86271"/>
              <a:gd name="T1" fmla="*/ 72219 w 86271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71">
                <a:moveTo>
                  <a:pt x="0" y="0"/>
                </a:moveTo>
                <a:lnTo>
                  <a:pt x="86271" y="0"/>
                </a:lnTo>
              </a:path>
            </a:pathLst>
          </a:custGeom>
          <a:noFill/>
          <a:ln w="2993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9" name="bk object 22"/>
          <p:cNvSpPr>
            <a:spLocks/>
          </p:cNvSpPr>
          <p:nvPr/>
        </p:nvSpPr>
        <p:spPr bwMode="auto">
          <a:xfrm>
            <a:off x="10401303" y="6369050"/>
            <a:ext cx="114300" cy="0"/>
          </a:xfrm>
          <a:custGeom>
            <a:avLst/>
            <a:gdLst>
              <a:gd name="T0" fmla="*/ 0 w 86271"/>
              <a:gd name="T1" fmla="*/ 72219 w 86271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71">
                <a:moveTo>
                  <a:pt x="0" y="0"/>
                </a:moveTo>
                <a:lnTo>
                  <a:pt x="86271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" name="bk object 23"/>
          <p:cNvSpPr>
            <a:spLocks/>
          </p:cNvSpPr>
          <p:nvPr/>
        </p:nvSpPr>
        <p:spPr bwMode="auto">
          <a:xfrm>
            <a:off x="10325105" y="6424613"/>
            <a:ext cx="268817" cy="0"/>
          </a:xfrm>
          <a:custGeom>
            <a:avLst/>
            <a:gdLst>
              <a:gd name="T0" fmla="*/ 0 w 201206"/>
              <a:gd name="T1" fmla="*/ 212919 w 201206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206">
                <a:moveTo>
                  <a:pt x="0" y="0"/>
                </a:moveTo>
                <a:lnTo>
                  <a:pt x="201206" y="0"/>
                </a:lnTo>
              </a:path>
            </a:pathLst>
          </a:custGeom>
          <a:noFill/>
          <a:ln w="3001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1" name="bk object 24"/>
          <p:cNvSpPr>
            <a:spLocks/>
          </p:cNvSpPr>
          <p:nvPr/>
        </p:nvSpPr>
        <p:spPr bwMode="auto">
          <a:xfrm>
            <a:off x="10325105" y="6478588"/>
            <a:ext cx="268817" cy="0"/>
          </a:xfrm>
          <a:custGeom>
            <a:avLst/>
            <a:gdLst>
              <a:gd name="T0" fmla="*/ 0 w 201206"/>
              <a:gd name="T1" fmla="*/ 212919 w 201206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206">
                <a:moveTo>
                  <a:pt x="0" y="0"/>
                </a:moveTo>
                <a:lnTo>
                  <a:pt x="201206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" name="bk object 25"/>
          <p:cNvSpPr>
            <a:spLocks/>
          </p:cNvSpPr>
          <p:nvPr/>
        </p:nvSpPr>
        <p:spPr bwMode="auto">
          <a:xfrm>
            <a:off x="10632022" y="6135695"/>
            <a:ext cx="425449" cy="28575"/>
          </a:xfrm>
          <a:custGeom>
            <a:avLst/>
            <a:gdLst>
              <a:gd name="T0" fmla="*/ 318499 w 318782"/>
              <a:gd name="T1" fmla="*/ 0 h 28778"/>
              <a:gd name="T2" fmla="*/ 0 w 318782"/>
              <a:gd name="T3" fmla="*/ 0 h 28778"/>
              <a:gd name="T4" fmla="*/ 0 w 318782"/>
              <a:gd name="T5" fmla="*/ 23604 h 28778"/>
              <a:gd name="T6" fmla="*/ 327433 w 318782"/>
              <a:gd name="T7" fmla="*/ 20497 h 28778"/>
              <a:gd name="T8" fmla="*/ 323099 w 318782"/>
              <a:gd name="T9" fmla="*/ 9081 h 28778"/>
              <a:gd name="T10" fmla="*/ 318499 w 318782"/>
              <a:gd name="T11" fmla="*/ 0 h 287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8782" h="28778">
                <a:moveTo>
                  <a:pt x="310083" y="0"/>
                </a:moveTo>
                <a:lnTo>
                  <a:pt x="0" y="0"/>
                </a:lnTo>
                <a:lnTo>
                  <a:pt x="0" y="28778"/>
                </a:lnTo>
                <a:lnTo>
                  <a:pt x="318782" y="24992"/>
                </a:lnTo>
                <a:lnTo>
                  <a:pt x="314562" y="11071"/>
                </a:lnTo>
                <a:lnTo>
                  <a:pt x="3100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3" name="bk object 26"/>
          <p:cNvSpPr>
            <a:spLocks/>
          </p:cNvSpPr>
          <p:nvPr/>
        </p:nvSpPr>
        <p:spPr bwMode="auto">
          <a:xfrm>
            <a:off x="10708219" y="6205538"/>
            <a:ext cx="114300" cy="0"/>
          </a:xfrm>
          <a:custGeom>
            <a:avLst/>
            <a:gdLst>
              <a:gd name="T0" fmla="*/ 0 w 86118"/>
              <a:gd name="T1" fmla="*/ 75766 w 86118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118">
                <a:moveTo>
                  <a:pt x="0" y="0"/>
                </a:moveTo>
                <a:lnTo>
                  <a:pt x="86118" y="0"/>
                </a:lnTo>
              </a:path>
            </a:pathLst>
          </a:custGeom>
          <a:noFill/>
          <a:ln w="3012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" name="bk object 27"/>
          <p:cNvSpPr>
            <a:spLocks/>
          </p:cNvSpPr>
          <p:nvPr/>
        </p:nvSpPr>
        <p:spPr bwMode="auto">
          <a:xfrm>
            <a:off x="10938933" y="6191257"/>
            <a:ext cx="120651" cy="28575"/>
          </a:xfrm>
          <a:custGeom>
            <a:avLst/>
            <a:gdLst>
              <a:gd name="T0" fmla="*/ 59184 w 91922"/>
              <a:gd name="T1" fmla="*/ 0 h 28854"/>
              <a:gd name="T2" fmla="*/ 0 w 91922"/>
              <a:gd name="T3" fmla="*/ 0 h 28854"/>
              <a:gd name="T4" fmla="*/ 0 w 91922"/>
              <a:gd name="T5" fmla="*/ 21980 h 28854"/>
              <a:gd name="T6" fmla="*/ 56697 w 91922"/>
              <a:gd name="T7" fmla="*/ 19783 h 28854"/>
              <a:gd name="T8" fmla="*/ 58488 w 91922"/>
              <a:gd name="T9" fmla="*/ 9316 h 28854"/>
              <a:gd name="T10" fmla="*/ 59184 w 91922"/>
              <a:gd name="T11" fmla="*/ 0 h 288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922" h="28854">
                <a:moveTo>
                  <a:pt x="91922" y="0"/>
                </a:moveTo>
                <a:lnTo>
                  <a:pt x="0" y="0"/>
                </a:lnTo>
                <a:lnTo>
                  <a:pt x="0" y="28854"/>
                </a:lnTo>
                <a:lnTo>
                  <a:pt x="88055" y="25970"/>
                </a:lnTo>
                <a:lnTo>
                  <a:pt x="90840" y="12226"/>
                </a:lnTo>
                <a:lnTo>
                  <a:pt x="91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5" name="bk object 28"/>
          <p:cNvSpPr>
            <a:spLocks/>
          </p:cNvSpPr>
          <p:nvPr/>
        </p:nvSpPr>
        <p:spPr bwMode="auto">
          <a:xfrm>
            <a:off x="10708217" y="6300795"/>
            <a:ext cx="330200" cy="28575"/>
          </a:xfrm>
          <a:custGeom>
            <a:avLst/>
            <a:gdLst>
              <a:gd name="T0" fmla="*/ 236757 w 247060"/>
              <a:gd name="T1" fmla="*/ 0 h 28638"/>
              <a:gd name="T2" fmla="*/ 0 w 247060"/>
              <a:gd name="T3" fmla="*/ 0 h 28638"/>
              <a:gd name="T4" fmla="*/ 0 w 247060"/>
              <a:gd name="T5" fmla="*/ 26926 h 28638"/>
              <a:gd name="T6" fmla="*/ 264123 w 247060"/>
              <a:gd name="T7" fmla="*/ 26691 h 28638"/>
              <a:gd name="T8" fmla="*/ 256132 w 247060"/>
              <a:gd name="T9" fmla="*/ 17687 h 28638"/>
              <a:gd name="T10" fmla="*/ 245941 w 247060"/>
              <a:gd name="T11" fmla="*/ 7424 h 28638"/>
              <a:gd name="T12" fmla="*/ 236757 w 247060"/>
              <a:gd name="T13" fmla="*/ 0 h 286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7060" h="28638">
                <a:moveTo>
                  <a:pt x="221462" y="0"/>
                </a:moveTo>
                <a:lnTo>
                  <a:pt x="0" y="0"/>
                </a:lnTo>
                <a:lnTo>
                  <a:pt x="0" y="28638"/>
                </a:lnTo>
                <a:lnTo>
                  <a:pt x="247060" y="28387"/>
                </a:lnTo>
                <a:lnTo>
                  <a:pt x="239584" y="18811"/>
                </a:lnTo>
                <a:lnTo>
                  <a:pt x="230052" y="7896"/>
                </a:lnTo>
                <a:lnTo>
                  <a:pt x="2214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6" name="bk object 29"/>
          <p:cNvSpPr>
            <a:spLocks/>
          </p:cNvSpPr>
          <p:nvPr/>
        </p:nvSpPr>
        <p:spPr bwMode="auto">
          <a:xfrm>
            <a:off x="10708219" y="6369050"/>
            <a:ext cx="114300" cy="0"/>
          </a:xfrm>
          <a:custGeom>
            <a:avLst/>
            <a:gdLst>
              <a:gd name="T0" fmla="*/ 0 w 86118"/>
              <a:gd name="T1" fmla="*/ 75766 w 86118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118">
                <a:moveTo>
                  <a:pt x="0" y="0"/>
                </a:moveTo>
                <a:lnTo>
                  <a:pt x="86118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7" name="bk object 30"/>
          <p:cNvSpPr>
            <a:spLocks/>
          </p:cNvSpPr>
          <p:nvPr/>
        </p:nvSpPr>
        <p:spPr bwMode="auto">
          <a:xfrm>
            <a:off x="10938938" y="6354770"/>
            <a:ext cx="122767" cy="28575"/>
          </a:xfrm>
          <a:custGeom>
            <a:avLst/>
            <a:gdLst>
              <a:gd name="T0" fmla="*/ 79716 w 92381"/>
              <a:gd name="T1" fmla="*/ 0 h 28752"/>
              <a:gd name="T2" fmla="*/ 0 w 92381"/>
              <a:gd name="T3" fmla="*/ 0 h 28752"/>
              <a:gd name="T4" fmla="*/ 0 w 92381"/>
              <a:gd name="T5" fmla="*/ 24188 h 28752"/>
              <a:gd name="T6" fmla="*/ 84186 w 92381"/>
              <a:gd name="T7" fmla="*/ 21787 h 28752"/>
              <a:gd name="T8" fmla="*/ 82331 w 92381"/>
              <a:gd name="T9" fmla="*/ 9632 h 28752"/>
              <a:gd name="T10" fmla="*/ 79716 w 92381"/>
              <a:gd name="T11" fmla="*/ 0 h 287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2381" h="28752">
                <a:moveTo>
                  <a:pt x="87477" y="0"/>
                </a:moveTo>
                <a:lnTo>
                  <a:pt x="0" y="0"/>
                </a:lnTo>
                <a:lnTo>
                  <a:pt x="0" y="28752"/>
                </a:lnTo>
                <a:lnTo>
                  <a:pt x="92381" y="25900"/>
                </a:lnTo>
                <a:lnTo>
                  <a:pt x="90345" y="11450"/>
                </a:lnTo>
                <a:lnTo>
                  <a:pt x="874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8" name="bk object 31"/>
          <p:cNvSpPr>
            <a:spLocks/>
          </p:cNvSpPr>
          <p:nvPr/>
        </p:nvSpPr>
        <p:spPr bwMode="auto">
          <a:xfrm>
            <a:off x="10632022" y="6410332"/>
            <a:ext cx="425449" cy="28575"/>
          </a:xfrm>
          <a:custGeom>
            <a:avLst/>
            <a:gdLst>
              <a:gd name="T0" fmla="*/ 328127 w 318757"/>
              <a:gd name="T1" fmla="*/ 0 h 28740"/>
              <a:gd name="T2" fmla="*/ 0 w 318757"/>
              <a:gd name="T3" fmla="*/ 0 h 28740"/>
              <a:gd name="T4" fmla="*/ 0 w 318757"/>
              <a:gd name="T5" fmla="*/ 24462 h 28740"/>
              <a:gd name="T6" fmla="*/ 320057 w 318757"/>
              <a:gd name="T7" fmla="*/ 21936 h 28740"/>
              <a:gd name="T8" fmla="*/ 325140 w 318757"/>
              <a:gd name="T9" fmla="*/ 10596 h 28740"/>
              <a:gd name="T10" fmla="*/ 328127 w 318757"/>
              <a:gd name="T11" fmla="*/ 0 h 287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8757" h="28740">
                <a:moveTo>
                  <a:pt x="318757" y="0"/>
                </a:moveTo>
                <a:lnTo>
                  <a:pt x="0" y="0"/>
                </a:lnTo>
                <a:lnTo>
                  <a:pt x="0" y="28740"/>
                </a:lnTo>
                <a:lnTo>
                  <a:pt x="310915" y="25773"/>
                </a:lnTo>
                <a:lnTo>
                  <a:pt x="315856" y="12449"/>
                </a:lnTo>
                <a:lnTo>
                  <a:pt x="3187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9" name="bk object 32"/>
          <p:cNvSpPr>
            <a:spLocks/>
          </p:cNvSpPr>
          <p:nvPr/>
        </p:nvSpPr>
        <p:spPr bwMode="auto">
          <a:xfrm>
            <a:off x="10632019" y="6464307"/>
            <a:ext cx="383116" cy="28575"/>
          </a:xfrm>
          <a:custGeom>
            <a:avLst/>
            <a:gdLst>
              <a:gd name="T0" fmla="*/ 264666 w 288213"/>
              <a:gd name="T1" fmla="*/ 0 h 28752"/>
              <a:gd name="T2" fmla="*/ 0 w 288213"/>
              <a:gd name="T3" fmla="*/ 0 h 28752"/>
              <a:gd name="T4" fmla="*/ 0 w 288213"/>
              <a:gd name="T5" fmla="*/ 24188 h 28752"/>
              <a:gd name="T6" fmla="*/ 188070 w 288213"/>
              <a:gd name="T7" fmla="*/ 24166 h 28752"/>
              <a:gd name="T8" fmla="*/ 225339 w 288213"/>
              <a:gd name="T9" fmla="*/ 19929 h 28752"/>
              <a:gd name="T10" fmla="*/ 264666 w 288213"/>
              <a:gd name="T11" fmla="*/ 0 h 287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88213" h="28752">
                <a:moveTo>
                  <a:pt x="288213" y="0"/>
                </a:moveTo>
                <a:lnTo>
                  <a:pt x="0" y="0"/>
                </a:lnTo>
                <a:lnTo>
                  <a:pt x="0" y="28752"/>
                </a:lnTo>
                <a:lnTo>
                  <a:pt x="204803" y="28723"/>
                </a:lnTo>
                <a:lnTo>
                  <a:pt x="245388" y="23690"/>
                </a:lnTo>
                <a:lnTo>
                  <a:pt x="2882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0" name="bk object 33"/>
          <p:cNvSpPr>
            <a:spLocks/>
          </p:cNvSpPr>
          <p:nvPr/>
        </p:nvSpPr>
        <p:spPr bwMode="auto">
          <a:xfrm>
            <a:off x="11167536" y="6245232"/>
            <a:ext cx="459317" cy="28575"/>
          </a:xfrm>
          <a:custGeom>
            <a:avLst/>
            <a:gdLst>
              <a:gd name="T0" fmla="*/ 158586 w 344855"/>
              <a:gd name="T1" fmla="*/ 0 h 28663"/>
              <a:gd name="T2" fmla="*/ 0 w 344855"/>
              <a:gd name="T3" fmla="*/ 0 h 28663"/>
              <a:gd name="T4" fmla="*/ 0 w 344855"/>
              <a:gd name="T5" fmla="*/ 26299 h 28663"/>
              <a:gd name="T6" fmla="*/ 83700 w 344855"/>
              <a:gd name="T7" fmla="*/ 26299 h 28663"/>
              <a:gd name="T8" fmla="*/ 83700 w 344855"/>
              <a:gd name="T9" fmla="*/ 5009 h 28663"/>
              <a:gd name="T10" fmla="*/ 160458 w 344855"/>
              <a:gd name="T11" fmla="*/ 5009 h 28663"/>
              <a:gd name="T12" fmla="*/ 158586 w 344855"/>
              <a:gd name="T13" fmla="*/ 0 h 28663"/>
              <a:gd name="T14" fmla="*/ 160458 w 344855"/>
              <a:gd name="T15" fmla="*/ 5009 h 28663"/>
              <a:gd name="T16" fmla="*/ 83700 w 344855"/>
              <a:gd name="T17" fmla="*/ 5009 h 28663"/>
              <a:gd name="T18" fmla="*/ 91651 w 344855"/>
              <a:gd name="T19" fmla="*/ 26299 h 28663"/>
              <a:gd name="T20" fmla="*/ 243087 w 344855"/>
              <a:gd name="T21" fmla="*/ 26299 h 28663"/>
              <a:gd name="T22" fmla="*/ 244093 w 344855"/>
              <a:gd name="T23" fmla="*/ 23618 h 28663"/>
              <a:gd name="T24" fmla="*/ 167412 w 344855"/>
              <a:gd name="T25" fmla="*/ 23618 h 28663"/>
              <a:gd name="T26" fmla="*/ 160458 w 344855"/>
              <a:gd name="T27" fmla="*/ 5009 h 28663"/>
              <a:gd name="T28" fmla="*/ 334725 w 344855"/>
              <a:gd name="T29" fmla="*/ 5009 h 28663"/>
              <a:gd name="T30" fmla="*/ 251076 w 344855"/>
              <a:gd name="T31" fmla="*/ 5009 h 28663"/>
              <a:gd name="T32" fmla="*/ 251076 w 344855"/>
              <a:gd name="T33" fmla="*/ 26299 h 28663"/>
              <a:gd name="T34" fmla="*/ 334725 w 344855"/>
              <a:gd name="T35" fmla="*/ 26299 h 28663"/>
              <a:gd name="T36" fmla="*/ 334725 w 344855"/>
              <a:gd name="T37" fmla="*/ 5009 h 28663"/>
              <a:gd name="T38" fmla="*/ 334725 w 344855"/>
              <a:gd name="T39" fmla="*/ 0 h 28663"/>
              <a:gd name="T40" fmla="*/ 176276 w 344855"/>
              <a:gd name="T41" fmla="*/ 0 h 28663"/>
              <a:gd name="T42" fmla="*/ 167412 w 344855"/>
              <a:gd name="T43" fmla="*/ 23618 h 28663"/>
              <a:gd name="T44" fmla="*/ 244093 w 344855"/>
              <a:gd name="T45" fmla="*/ 23618 h 28663"/>
              <a:gd name="T46" fmla="*/ 251076 w 344855"/>
              <a:gd name="T47" fmla="*/ 5009 h 28663"/>
              <a:gd name="T48" fmla="*/ 334725 w 344855"/>
              <a:gd name="T49" fmla="*/ 5009 h 28663"/>
              <a:gd name="T50" fmla="*/ 334725 w 344855"/>
              <a:gd name="T51" fmla="*/ 0 h 2866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44855" h="28663">
                <a:moveTo>
                  <a:pt x="163385" y="0"/>
                </a:moveTo>
                <a:lnTo>
                  <a:pt x="0" y="0"/>
                </a:lnTo>
                <a:lnTo>
                  <a:pt x="0" y="28663"/>
                </a:lnTo>
                <a:lnTo>
                  <a:pt x="86233" y="28663"/>
                </a:lnTo>
                <a:lnTo>
                  <a:pt x="86233" y="5461"/>
                </a:lnTo>
                <a:lnTo>
                  <a:pt x="165314" y="5461"/>
                </a:lnTo>
                <a:lnTo>
                  <a:pt x="163385" y="0"/>
                </a:lnTo>
                <a:close/>
              </a:path>
              <a:path w="344855" h="28663">
                <a:moveTo>
                  <a:pt x="165314" y="5461"/>
                </a:moveTo>
                <a:lnTo>
                  <a:pt x="86233" y="5461"/>
                </a:lnTo>
                <a:lnTo>
                  <a:pt x="94424" y="28663"/>
                </a:lnTo>
                <a:lnTo>
                  <a:pt x="250444" y="28663"/>
                </a:lnTo>
                <a:lnTo>
                  <a:pt x="251480" y="25742"/>
                </a:lnTo>
                <a:lnTo>
                  <a:pt x="172478" y="25742"/>
                </a:lnTo>
                <a:lnTo>
                  <a:pt x="165314" y="5461"/>
                </a:lnTo>
                <a:close/>
              </a:path>
              <a:path w="344855" h="28663">
                <a:moveTo>
                  <a:pt x="344855" y="5461"/>
                </a:moveTo>
                <a:lnTo>
                  <a:pt x="258673" y="5461"/>
                </a:lnTo>
                <a:lnTo>
                  <a:pt x="258673" y="28663"/>
                </a:lnTo>
                <a:lnTo>
                  <a:pt x="344855" y="28663"/>
                </a:lnTo>
                <a:lnTo>
                  <a:pt x="344855" y="5461"/>
                </a:lnTo>
                <a:close/>
              </a:path>
              <a:path w="344855" h="28663">
                <a:moveTo>
                  <a:pt x="344855" y="0"/>
                </a:moveTo>
                <a:lnTo>
                  <a:pt x="181610" y="0"/>
                </a:lnTo>
                <a:lnTo>
                  <a:pt x="172478" y="25742"/>
                </a:lnTo>
                <a:lnTo>
                  <a:pt x="251480" y="25742"/>
                </a:lnTo>
                <a:lnTo>
                  <a:pt x="258673" y="5461"/>
                </a:lnTo>
                <a:lnTo>
                  <a:pt x="344855" y="5461"/>
                </a:lnTo>
                <a:lnTo>
                  <a:pt x="3448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1" name="bk object 34"/>
          <p:cNvSpPr>
            <a:spLocks/>
          </p:cNvSpPr>
          <p:nvPr/>
        </p:nvSpPr>
        <p:spPr bwMode="auto">
          <a:xfrm>
            <a:off x="11167535" y="6315075"/>
            <a:ext cx="114300" cy="0"/>
          </a:xfrm>
          <a:custGeom>
            <a:avLst/>
            <a:gdLst>
              <a:gd name="T0" fmla="*/ 0 w 86220"/>
              <a:gd name="T1" fmla="*/ 73382 w 8622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20">
                <a:moveTo>
                  <a:pt x="0" y="0"/>
                </a:moveTo>
                <a:lnTo>
                  <a:pt x="86220" y="0"/>
                </a:lnTo>
              </a:path>
            </a:pathLst>
          </a:custGeom>
          <a:noFill/>
          <a:ln w="2993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2" name="bk object 35"/>
          <p:cNvSpPr>
            <a:spLocks/>
          </p:cNvSpPr>
          <p:nvPr/>
        </p:nvSpPr>
        <p:spPr bwMode="auto">
          <a:xfrm>
            <a:off x="11167535" y="6369050"/>
            <a:ext cx="114300" cy="0"/>
          </a:xfrm>
          <a:custGeom>
            <a:avLst/>
            <a:gdLst>
              <a:gd name="T0" fmla="*/ 0 w 86220"/>
              <a:gd name="T1" fmla="*/ 73382 w 8622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220">
                <a:moveTo>
                  <a:pt x="0" y="0"/>
                </a:moveTo>
                <a:lnTo>
                  <a:pt x="86220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3" name="bk object 36"/>
          <p:cNvSpPr>
            <a:spLocks/>
          </p:cNvSpPr>
          <p:nvPr/>
        </p:nvSpPr>
        <p:spPr bwMode="auto">
          <a:xfrm>
            <a:off x="11091335" y="6424613"/>
            <a:ext cx="190500" cy="0"/>
          </a:xfrm>
          <a:custGeom>
            <a:avLst/>
            <a:gdLst>
              <a:gd name="T0" fmla="*/ 0 w 143649"/>
              <a:gd name="T1" fmla="*/ 123483 w 14364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43649">
                <a:moveTo>
                  <a:pt x="0" y="0"/>
                </a:moveTo>
                <a:lnTo>
                  <a:pt x="143649" y="0"/>
                </a:lnTo>
              </a:path>
            </a:pathLst>
          </a:custGeom>
          <a:noFill/>
          <a:ln w="29921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4" name="bk object 37"/>
          <p:cNvSpPr>
            <a:spLocks/>
          </p:cNvSpPr>
          <p:nvPr/>
        </p:nvSpPr>
        <p:spPr bwMode="auto">
          <a:xfrm>
            <a:off x="11091335" y="6478588"/>
            <a:ext cx="190500" cy="0"/>
          </a:xfrm>
          <a:custGeom>
            <a:avLst/>
            <a:gdLst>
              <a:gd name="T0" fmla="*/ 0 w 143649"/>
              <a:gd name="T1" fmla="*/ 123483 w 14364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43649">
                <a:moveTo>
                  <a:pt x="0" y="0"/>
                </a:moveTo>
                <a:lnTo>
                  <a:pt x="143649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5" name="bk object 38"/>
          <p:cNvSpPr>
            <a:spLocks/>
          </p:cNvSpPr>
          <p:nvPr/>
        </p:nvSpPr>
        <p:spPr bwMode="auto">
          <a:xfrm>
            <a:off x="11474451" y="6080132"/>
            <a:ext cx="230716" cy="30163"/>
          </a:xfrm>
          <a:custGeom>
            <a:avLst/>
            <a:gdLst>
              <a:gd name="T0" fmla="*/ 191094 w 172402"/>
              <a:gd name="T1" fmla="*/ 0 h 28752"/>
              <a:gd name="T2" fmla="*/ 11388 w 172402"/>
              <a:gd name="T3" fmla="*/ 0 h 28752"/>
              <a:gd name="T4" fmla="*/ 0 w 172402"/>
              <a:gd name="T5" fmla="*/ 109961 h 28752"/>
              <a:gd name="T6" fmla="*/ 191094 w 172402"/>
              <a:gd name="T7" fmla="*/ 109961 h 28752"/>
              <a:gd name="T8" fmla="*/ 191094 w 172402"/>
              <a:gd name="T9" fmla="*/ 0 h 287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402" h="28752">
                <a:moveTo>
                  <a:pt x="172402" y="0"/>
                </a:moveTo>
                <a:lnTo>
                  <a:pt x="10274" y="0"/>
                </a:lnTo>
                <a:lnTo>
                  <a:pt x="0" y="28752"/>
                </a:lnTo>
                <a:lnTo>
                  <a:pt x="172402" y="28752"/>
                </a:lnTo>
                <a:lnTo>
                  <a:pt x="1724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6" name="bk object 39"/>
          <p:cNvSpPr>
            <a:spLocks/>
          </p:cNvSpPr>
          <p:nvPr/>
        </p:nvSpPr>
        <p:spPr bwMode="auto">
          <a:xfrm>
            <a:off x="11449051" y="6135695"/>
            <a:ext cx="256116" cy="28575"/>
          </a:xfrm>
          <a:custGeom>
            <a:avLst/>
            <a:gdLst>
              <a:gd name="T0" fmla="*/ 196954 w 191909"/>
              <a:gd name="T1" fmla="*/ 0 h 28778"/>
              <a:gd name="T2" fmla="*/ 10541 w 191909"/>
              <a:gd name="T3" fmla="*/ 0 h 28778"/>
              <a:gd name="T4" fmla="*/ 0 w 191909"/>
              <a:gd name="T5" fmla="*/ 23604 h 28778"/>
              <a:gd name="T6" fmla="*/ 196954 w 191909"/>
              <a:gd name="T7" fmla="*/ 23604 h 28778"/>
              <a:gd name="T8" fmla="*/ 196954 w 191909"/>
              <a:gd name="T9" fmla="*/ 0 h 287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909" h="28778">
                <a:moveTo>
                  <a:pt x="191909" y="0"/>
                </a:moveTo>
                <a:lnTo>
                  <a:pt x="10261" y="0"/>
                </a:lnTo>
                <a:lnTo>
                  <a:pt x="0" y="28778"/>
                </a:lnTo>
                <a:lnTo>
                  <a:pt x="191909" y="28778"/>
                </a:lnTo>
                <a:lnTo>
                  <a:pt x="1919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7" name="bk object 40"/>
          <p:cNvSpPr>
            <a:spLocks/>
          </p:cNvSpPr>
          <p:nvPr/>
        </p:nvSpPr>
        <p:spPr bwMode="auto">
          <a:xfrm>
            <a:off x="11421536" y="6191257"/>
            <a:ext cx="205317" cy="28575"/>
          </a:xfrm>
          <a:custGeom>
            <a:avLst/>
            <a:gdLst>
              <a:gd name="T0" fmla="*/ 156436 w 153898"/>
              <a:gd name="T1" fmla="*/ 0 h 28854"/>
              <a:gd name="T2" fmla="*/ 10429 w 153898"/>
              <a:gd name="T3" fmla="*/ 0 h 28854"/>
              <a:gd name="T4" fmla="*/ 0 w 153898"/>
              <a:gd name="T5" fmla="*/ 21980 h 28854"/>
              <a:gd name="T6" fmla="*/ 156436 w 153898"/>
              <a:gd name="T7" fmla="*/ 21980 h 28854"/>
              <a:gd name="T8" fmla="*/ 156436 w 153898"/>
              <a:gd name="T9" fmla="*/ 0 h 288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898" h="28854">
                <a:moveTo>
                  <a:pt x="153898" y="0"/>
                </a:moveTo>
                <a:lnTo>
                  <a:pt x="10261" y="0"/>
                </a:lnTo>
                <a:lnTo>
                  <a:pt x="0" y="28854"/>
                </a:lnTo>
                <a:lnTo>
                  <a:pt x="153898" y="28854"/>
                </a:lnTo>
                <a:lnTo>
                  <a:pt x="1538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8" name="bk object 41"/>
          <p:cNvSpPr>
            <a:spLocks/>
          </p:cNvSpPr>
          <p:nvPr/>
        </p:nvSpPr>
        <p:spPr bwMode="auto">
          <a:xfrm>
            <a:off x="11512551" y="6315075"/>
            <a:ext cx="114300" cy="0"/>
          </a:xfrm>
          <a:custGeom>
            <a:avLst/>
            <a:gdLst>
              <a:gd name="T0" fmla="*/ 0 w 86182"/>
              <a:gd name="T1" fmla="*/ 74261 w 86182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182">
                <a:moveTo>
                  <a:pt x="0" y="0"/>
                </a:moveTo>
                <a:lnTo>
                  <a:pt x="86182" y="0"/>
                </a:lnTo>
              </a:path>
            </a:pathLst>
          </a:custGeom>
          <a:noFill/>
          <a:ln w="2993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9" name="bk object 42"/>
          <p:cNvSpPr>
            <a:spLocks/>
          </p:cNvSpPr>
          <p:nvPr/>
        </p:nvSpPr>
        <p:spPr bwMode="auto">
          <a:xfrm>
            <a:off x="11512551" y="6369050"/>
            <a:ext cx="114300" cy="0"/>
          </a:xfrm>
          <a:custGeom>
            <a:avLst/>
            <a:gdLst>
              <a:gd name="T0" fmla="*/ 0 w 86182"/>
              <a:gd name="T1" fmla="*/ 74261 w 86182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6182">
                <a:moveTo>
                  <a:pt x="0" y="0"/>
                </a:moveTo>
                <a:lnTo>
                  <a:pt x="86182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" name="bk object 43"/>
          <p:cNvSpPr>
            <a:spLocks/>
          </p:cNvSpPr>
          <p:nvPr/>
        </p:nvSpPr>
        <p:spPr bwMode="auto">
          <a:xfrm>
            <a:off x="11512551" y="6424613"/>
            <a:ext cx="192616" cy="0"/>
          </a:xfrm>
          <a:custGeom>
            <a:avLst/>
            <a:gdLst>
              <a:gd name="T0" fmla="*/ 0 w 143649"/>
              <a:gd name="T1" fmla="*/ 168241 w 14364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43649">
                <a:moveTo>
                  <a:pt x="0" y="0"/>
                </a:moveTo>
                <a:lnTo>
                  <a:pt x="143649" y="0"/>
                </a:lnTo>
              </a:path>
            </a:pathLst>
          </a:custGeom>
          <a:noFill/>
          <a:ln w="29921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1" name="bk object 44"/>
          <p:cNvSpPr>
            <a:spLocks/>
          </p:cNvSpPr>
          <p:nvPr/>
        </p:nvSpPr>
        <p:spPr bwMode="auto">
          <a:xfrm>
            <a:off x="11512551" y="6478588"/>
            <a:ext cx="192616" cy="0"/>
          </a:xfrm>
          <a:custGeom>
            <a:avLst/>
            <a:gdLst>
              <a:gd name="T0" fmla="*/ 0 w 143649"/>
              <a:gd name="T1" fmla="*/ 168241 w 14364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43649">
                <a:moveTo>
                  <a:pt x="0" y="0"/>
                </a:moveTo>
                <a:lnTo>
                  <a:pt x="143649" y="0"/>
                </a:lnTo>
              </a:path>
            </a:pathLst>
          </a:custGeom>
          <a:noFill/>
          <a:ln w="30022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2" name="bk object 45"/>
          <p:cNvSpPr>
            <a:spLocks/>
          </p:cNvSpPr>
          <p:nvPr/>
        </p:nvSpPr>
        <p:spPr bwMode="auto">
          <a:xfrm>
            <a:off x="11305120" y="6300795"/>
            <a:ext cx="184149" cy="28575"/>
          </a:xfrm>
          <a:custGeom>
            <a:avLst/>
            <a:gdLst>
              <a:gd name="T0" fmla="*/ 147703 w 137769"/>
              <a:gd name="T1" fmla="*/ 0 h 28663"/>
              <a:gd name="T2" fmla="*/ 0 w 137769"/>
              <a:gd name="T3" fmla="*/ 0 h 28663"/>
              <a:gd name="T4" fmla="*/ 10714 w 137769"/>
              <a:gd name="T5" fmla="*/ 26299 h 28663"/>
              <a:gd name="T6" fmla="*/ 137124 w 137769"/>
              <a:gd name="T7" fmla="*/ 26299 h 28663"/>
              <a:gd name="T8" fmla="*/ 147703 w 137769"/>
              <a:gd name="T9" fmla="*/ 0 h 286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7769" h="28663">
                <a:moveTo>
                  <a:pt x="137769" y="0"/>
                </a:moveTo>
                <a:lnTo>
                  <a:pt x="0" y="0"/>
                </a:lnTo>
                <a:lnTo>
                  <a:pt x="9994" y="28663"/>
                </a:lnTo>
                <a:lnTo>
                  <a:pt x="127901" y="28663"/>
                </a:lnTo>
                <a:lnTo>
                  <a:pt x="1377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3" name="bk object 46"/>
          <p:cNvSpPr>
            <a:spLocks/>
          </p:cNvSpPr>
          <p:nvPr/>
        </p:nvSpPr>
        <p:spPr bwMode="auto">
          <a:xfrm>
            <a:off x="11330520" y="6354770"/>
            <a:ext cx="133349" cy="28575"/>
          </a:xfrm>
          <a:custGeom>
            <a:avLst/>
            <a:gdLst>
              <a:gd name="T0" fmla="*/ 108607 w 99707"/>
              <a:gd name="T1" fmla="*/ 0 h 28752"/>
              <a:gd name="T2" fmla="*/ 0 w 99707"/>
              <a:gd name="T3" fmla="*/ 0 h 28752"/>
              <a:gd name="T4" fmla="*/ 10997 w 99707"/>
              <a:gd name="T5" fmla="*/ 24188 h 28752"/>
              <a:gd name="T6" fmla="*/ 97639 w 99707"/>
              <a:gd name="T7" fmla="*/ 24188 h 28752"/>
              <a:gd name="T8" fmla="*/ 108607 w 99707"/>
              <a:gd name="T9" fmla="*/ 0 h 287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707" h="28752">
                <a:moveTo>
                  <a:pt x="99707" y="0"/>
                </a:moveTo>
                <a:lnTo>
                  <a:pt x="0" y="0"/>
                </a:lnTo>
                <a:lnTo>
                  <a:pt x="10096" y="28752"/>
                </a:lnTo>
                <a:lnTo>
                  <a:pt x="89636" y="28752"/>
                </a:lnTo>
                <a:lnTo>
                  <a:pt x="997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4" name="bk object 47"/>
          <p:cNvSpPr>
            <a:spLocks/>
          </p:cNvSpPr>
          <p:nvPr/>
        </p:nvSpPr>
        <p:spPr bwMode="auto">
          <a:xfrm>
            <a:off x="11358038" y="6410332"/>
            <a:ext cx="80433" cy="28575"/>
          </a:xfrm>
          <a:custGeom>
            <a:avLst/>
            <a:gdLst>
              <a:gd name="T0" fmla="*/ 40872 w 61201"/>
              <a:gd name="T1" fmla="*/ 0 h 28638"/>
              <a:gd name="T2" fmla="*/ 0 w 61201"/>
              <a:gd name="T3" fmla="*/ 0 h 28638"/>
              <a:gd name="T4" fmla="*/ 6685 w 61201"/>
              <a:gd name="T5" fmla="*/ 26926 h 28638"/>
              <a:gd name="T6" fmla="*/ 34231 w 61201"/>
              <a:gd name="T7" fmla="*/ 26926 h 28638"/>
              <a:gd name="T8" fmla="*/ 40872 w 61201"/>
              <a:gd name="T9" fmla="*/ 0 h 286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201" h="28638">
                <a:moveTo>
                  <a:pt x="61201" y="0"/>
                </a:moveTo>
                <a:lnTo>
                  <a:pt x="0" y="0"/>
                </a:lnTo>
                <a:lnTo>
                  <a:pt x="10007" y="28638"/>
                </a:lnTo>
                <a:lnTo>
                  <a:pt x="51257" y="28638"/>
                </a:lnTo>
                <a:lnTo>
                  <a:pt x="61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5" name="bk object 48"/>
          <p:cNvSpPr>
            <a:spLocks/>
          </p:cNvSpPr>
          <p:nvPr/>
        </p:nvSpPr>
        <p:spPr bwMode="auto">
          <a:xfrm>
            <a:off x="11383438" y="6464307"/>
            <a:ext cx="29633" cy="28575"/>
          </a:xfrm>
          <a:custGeom>
            <a:avLst/>
            <a:gdLst>
              <a:gd name="T0" fmla="*/ 10085 w 22885"/>
              <a:gd name="T1" fmla="*/ 0 h 28752"/>
              <a:gd name="T2" fmla="*/ 0 w 22885"/>
              <a:gd name="T3" fmla="*/ 0 h 28752"/>
              <a:gd name="T4" fmla="*/ 4388 w 22885"/>
              <a:gd name="T5" fmla="*/ 24188 h 28752"/>
              <a:gd name="T6" fmla="*/ 5664 w 22885"/>
              <a:gd name="T7" fmla="*/ 24188 h 28752"/>
              <a:gd name="T8" fmla="*/ 10085 w 22885"/>
              <a:gd name="T9" fmla="*/ 0 h 287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85" h="28752">
                <a:moveTo>
                  <a:pt x="22885" y="0"/>
                </a:moveTo>
                <a:lnTo>
                  <a:pt x="0" y="0"/>
                </a:lnTo>
                <a:lnTo>
                  <a:pt x="9956" y="28752"/>
                </a:lnTo>
                <a:lnTo>
                  <a:pt x="12852" y="28752"/>
                </a:lnTo>
                <a:lnTo>
                  <a:pt x="228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6" name="bk object 49"/>
          <p:cNvSpPr>
            <a:spLocks/>
          </p:cNvSpPr>
          <p:nvPr/>
        </p:nvSpPr>
        <p:spPr bwMode="auto">
          <a:xfrm>
            <a:off x="10708217" y="6245232"/>
            <a:ext cx="330200" cy="28575"/>
          </a:xfrm>
          <a:custGeom>
            <a:avLst/>
            <a:gdLst>
              <a:gd name="T0" fmla="*/ 0 w 247060"/>
              <a:gd name="T1" fmla="*/ 0 h 28638"/>
              <a:gd name="T2" fmla="*/ 0 w 247060"/>
              <a:gd name="T3" fmla="*/ 26926 h 28638"/>
              <a:gd name="T4" fmla="*/ 236757 w 247060"/>
              <a:gd name="T5" fmla="*/ 26926 h 28638"/>
              <a:gd name="T6" fmla="*/ 245941 w 247060"/>
              <a:gd name="T7" fmla="*/ 19513 h 28638"/>
              <a:gd name="T8" fmla="*/ 256132 w 247060"/>
              <a:gd name="T9" fmla="*/ 9245 h 28638"/>
              <a:gd name="T10" fmla="*/ 264123 w 247060"/>
              <a:gd name="T11" fmla="*/ 227 h 28638"/>
              <a:gd name="T12" fmla="*/ 0 w 247060"/>
              <a:gd name="T13" fmla="*/ 0 h 286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7060" h="28638">
                <a:moveTo>
                  <a:pt x="0" y="0"/>
                </a:moveTo>
                <a:lnTo>
                  <a:pt x="0" y="28638"/>
                </a:lnTo>
                <a:lnTo>
                  <a:pt x="221462" y="28638"/>
                </a:lnTo>
                <a:lnTo>
                  <a:pt x="230052" y="20753"/>
                </a:lnTo>
                <a:lnTo>
                  <a:pt x="239584" y="9833"/>
                </a:lnTo>
                <a:lnTo>
                  <a:pt x="247060" y="2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7" name="bk object 50"/>
          <p:cNvSpPr>
            <a:spLocks/>
          </p:cNvSpPr>
          <p:nvPr/>
        </p:nvSpPr>
        <p:spPr bwMode="auto">
          <a:xfrm>
            <a:off x="11091336" y="6080132"/>
            <a:ext cx="230717" cy="30163"/>
          </a:xfrm>
          <a:custGeom>
            <a:avLst/>
            <a:gdLst>
              <a:gd name="T0" fmla="*/ 179749 w 172402"/>
              <a:gd name="T1" fmla="*/ 0 h 28752"/>
              <a:gd name="T2" fmla="*/ 0 w 172402"/>
              <a:gd name="T3" fmla="*/ 0 h 28752"/>
              <a:gd name="T4" fmla="*/ 0 w 172402"/>
              <a:gd name="T5" fmla="*/ 109961 h 28752"/>
              <a:gd name="T6" fmla="*/ 191126 w 172402"/>
              <a:gd name="T7" fmla="*/ 109961 h 28752"/>
              <a:gd name="T8" fmla="*/ 179749 w 172402"/>
              <a:gd name="T9" fmla="*/ 0 h 287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402" h="28752">
                <a:moveTo>
                  <a:pt x="162140" y="0"/>
                </a:moveTo>
                <a:lnTo>
                  <a:pt x="0" y="0"/>
                </a:lnTo>
                <a:lnTo>
                  <a:pt x="0" y="28752"/>
                </a:lnTo>
                <a:lnTo>
                  <a:pt x="172402" y="28752"/>
                </a:lnTo>
                <a:lnTo>
                  <a:pt x="162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8" name="bk object 51"/>
          <p:cNvSpPr>
            <a:spLocks/>
          </p:cNvSpPr>
          <p:nvPr/>
        </p:nvSpPr>
        <p:spPr bwMode="auto">
          <a:xfrm>
            <a:off x="11091336" y="6135695"/>
            <a:ext cx="256117" cy="28575"/>
          </a:xfrm>
          <a:custGeom>
            <a:avLst/>
            <a:gdLst>
              <a:gd name="T0" fmla="*/ 186124 w 191922"/>
              <a:gd name="T1" fmla="*/ 0 h 28778"/>
              <a:gd name="T2" fmla="*/ 0 w 191922"/>
              <a:gd name="T3" fmla="*/ 0 h 28778"/>
              <a:gd name="T4" fmla="*/ 0 w 191922"/>
              <a:gd name="T5" fmla="*/ 23604 h 28778"/>
              <a:gd name="T6" fmla="*/ 196624 w 191922"/>
              <a:gd name="T7" fmla="*/ 23604 h 28778"/>
              <a:gd name="T8" fmla="*/ 186124 w 191922"/>
              <a:gd name="T9" fmla="*/ 0 h 287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922" h="28778">
                <a:moveTo>
                  <a:pt x="181673" y="0"/>
                </a:moveTo>
                <a:lnTo>
                  <a:pt x="0" y="0"/>
                </a:lnTo>
                <a:lnTo>
                  <a:pt x="0" y="28778"/>
                </a:lnTo>
                <a:lnTo>
                  <a:pt x="191922" y="28778"/>
                </a:lnTo>
                <a:lnTo>
                  <a:pt x="1816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9" name="bk object 52"/>
          <p:cNvSpPr>
            <a:spLocks/>
          </p:cNvSpPr>
          <p:nvPr/>
        </p:nvSpPr>
        <p:spPr bwMode="auto">
          <a:xfrm>
            <a:off x="11167536" y="6191257"/>
            <a:ext cx="205317" cy="28575"/>
          </a:xfrm>
          <a:custGeom>
            <a:avLst/>
            <a:gdLst>
              <a:gd name="T0" fmla="*/ 146352 w 153885"/>
              <a:gd name="T1" fmla="*/ 0 h 28854"/>
              <a:gd name="T2" fmla="*/ 0 w 153885"/>
              <a:gd name="T3" fmla="*/ 0 h 28854"/>
              <a:gd name="T4" fmla="*/ 0 w 153885"/>
              <a:gd name="T5" fmla="*/ 21980 h 28854"/>
              <a:gd name="T6" fmla="*/ 156795 w 153885"/>
              <a:gd name="T7" fmla="*/ 21980 h 28854"/>
              <a:gd name="T8" fmla="*/ 146352 w 153885"/>
              <a:gd name="T9" fmla="*/ 0 h 288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885" h="28854">
                <a:moveTo>
                  <a:pt x="143636" y="0"/>
                </a:moveTo>
                <a:lnTo>
                  <a:pt x="0" y="0"/>
                </a:lnTo>
                <a:lnTo>
                  <a:pt x="0" y="28854"/>
                </a:lnTo>
                <a:lnTo>
                  <a:pt x="153885" y="28854"/>
                </a:lnTo>
                <a:lnTo>
                  <a:pt x="143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40" name="bk object 53"/>
          <p:cNvSpPr>
            <a:spLocks/>
          </p:cNvSpPr>
          <p:nvPr/>
        </p:nvSpPr>
        <p:spPr bwMode="auto">
          <a:xfrm>
            <a:off x="10632019" y="6080132"/>
            <a:ext cx="383116" cy="30163"/>
          </a:xfrm>
          <a:custGeom>
            <a:avLst/>
            <a:gdLst>
              <a:gd name="T0" fmla="*/ 0 w 288213"/>
              <a:gd name="T1" fmla="*/ 0 h 28752"/>
              <a:gd name="T2" fmla="*/ 0 w 288213"/>
              <a:gd name="T3" fmla="*/ 109961 h 28752"/>
              <a:gd name="T4" fmla="*/ 264666 w 288213"/>
              <a:gd name="T5" fmla="*/ 109961 h 28752"/>
              <a:gd name="T6" fmla="*/ 225339 w 288213"/>
              <a:gd name="T7" fmla="*/ 19359 h 28752"/>
              <a:gd name="T8" fmla="*/ 188070 w 288213"/>
              <a:gd name="T9" fmla="*/ 112 h 28752"/>
              <a:gd name="T10" fmla="*/ 0 w 288213"/>
              <a:gd name="T11" fmla="*/ 0 h 287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88213" h="28752">
                <a:moveTo>
                  <a:pt x="0" y="0"/>
                </a:moveTo>
                <a:lnTo>
                  <a:pt x="0" y="28752"/>
                </a:lnTo>
                <a:lnTo>
                  <a:pt x="288213" y="28752"/>
                </a:lnTo>
                <a:lnTo>
                  <a:pt x="245388" y="5062"/>
                </a:lnTo>
                <a:lnTo>
                  <a:pt x="204803" y="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1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© 2014 IBM Corporation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75370E-B0E8-6042-BFD6-5EFD7E6B60B7}" type="datetimeFigureOut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43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BFFCAE-B3BF-544E-946E-BBA1F4548914}" type="slidenum">
              <a:rPr lang="en-US"/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17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2014 IBM Corporation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EC98D-E7FE-514F-87EA-B4BD944E5E20}" type="datetimeFigureOut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F49A8-67B5-E842-82FB-0CFF10D2C75D}" type="slidenum">
              <a:rPr lang="en-US"/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36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8"/>
          <p:cNvSpPr>
            <a:spLocks noChangeShapeType="1"/>
          </p:cNvSpPr>
          <p:nvPr/>
        </p:nvSpPr>
        <p:spPr bwMode="auto">
          <a:xfrm flipH="1">
            <a:off x="347134" y="906463"/>
            <a:ext cx="1149561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defTabSz="457200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itchFamily="34" charset="0"/>
              <a:buNone/>
              <a:defRPr/>
            </a:pPr>
            <a:endParaRPr lang="en-US" sz="1200">
              <a:solidFill>
                <a:srgbClr val="000600"/>
              </a:solidFill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07" descr="ibm_sp_lockup_western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19834" y="503239"/>
            <a:ext cx="1413933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2" descr="SAnalytics_PPT_MasterGraphics_1221-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1" y="647701"/>
            <a:ext cx="265853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TitleConfig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771900"/>
            <a:ext cx="11667067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10119784" y="6537325"/>
            <a:ext cx="1828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itchFamily="34" charset="0"/>
              <a:buNone/>
              <a:defRPr/>
            </a:pPr>
            <a:endParaRPr lang="en-CA" sz="1800" dirty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2793" y="2798058"/>
            <a:ext cx="10051904" cy="630942"/>
          </a:xfrm>
        </p:spPr>
        <p:txBody>
          <a:bodyPr anchor="b"/>
          <a:lstStyle>
            <a:lvl1pPr>
              <a:defRPr sz="35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black">
          <a:xfrm>
            <a:off x="7888817" y="6481764"/>
            <a:ext cx="407246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defTabSz="457200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itchFamily="34" charset="0"/>
              <a:buNone/>
            </a:pPr>
            <a:r>
              <a:rPr lang="en-US" sz="800" dirty="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© 2013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9120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D05BF-FB44-4074-A4FF-B3EB07D2B614}" type="slidenum">
              <a:rPr lang="en-CA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CA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072217" y="6537325"/>
            <a:ext cx="7924800" cy="184150"/>
          </a:xfrm>
          <a:prstGeom prst="rect">
            <a:avLst/>
          </a:prstGeom>
        </p:spPr>
        <p:txBody>
          <a:bodyPr/>
          <a:lstStyle>
            <a:lvl1pPr>
              <a:lnSpc>
                <a:spcPct val="97000"/>
              </a:lnSpc>
              <a:buClr>
                <a:srgbClr val="000600"/>
              </a:buClr>
              <a:buSzPct val="100000"/>
              <a:buFont typeface="Arial" pitchFamily="34" charset="0"/>
              <a:buNone/>
              <a:defRPr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CA" sz="1200">
              <a:solidFill>
                <a:srgbClr val="0006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66477-BD99-4C94-ACAD-40F9103236C3}" type="datetime1">
              <a:rPr lang="en-US">
                <a:solidFill>
                  <a:srgbClr val="000000"/>
                </a:solidFill>
              </a:rPr>
              <a:pPr>
                <a:defRPr/>
              </a:pPr>
              <a:t>12/9/16</a:t>
            </a:fld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13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613A-EACC-4ABF-8EC3-1D80ACCD5E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268A5-28F6-4B6A-8533-B6976DC243A0}" type="datetime1">
              <a:rPr lang="en-US">
                <a:solidFill>
                  <a:srgbClr val="000000"/>
                </a:solidFill>
              </a:rPr>
              <a:pPr>
                <a:defRPr/>
              </a:pPr>
              <a:t>12/9/16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79"/>
            <a:ext cx="5386917" cy="638642"/>
          </a:xfrm>
        </p:spPr>
        <p:txBody>
          <a:bodyPr anchor="ctr"/>
          <a:lstStyle>
            <a:lvl1pPr marL="0" indent="0">
              <a:buNone/>
              <a:defRPr sz="2200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79"/>
            <a:ext cx="5389033" cy="638642"/>
          </a:xfrm>
        </p:spPr>
        <p:txBody>
          <a:bodyPr anchor="ctr"/>
          <a:lstStyle>
            <a:lvl1pPr marL="0" indent="0">
              <a:buNone/>
              <a:defRPr sz="2200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1"/>
            <a:ext cx="5384800" cy="3958735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398"/>
            </a:lvl2pPr>
            <a:lvl3pPr>
              <a:buFont typeface="Arial" pitchFamily="34" charset="0"/>
              <a:buChar char="•"/>
              <a:defRPr sz="2131"/>
            </a:lvl3pPr>
            <a:lvl4pPr>
              <a:buFont typeface="Arial" pitchFamily="34" charset="0"/>
              <a:buChar char="•"/>
              <a:defRPr sz="1865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1"/>
            <a:ext cx="5384800" cy="3958735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398"/>
            </a:lvl2pPr>
            <a:lvl3pPr>
              <a:buFont typeface="Arial" pitchFamily="34" charset="0"/>
              <a:buChar char="•"/>
              <a:defRPr sz="2131"/>
            </a:lvl3pPr>
            <a:lvl4pPr>
              <a:buFont typeface="Arial" pitchFamily="34" charset="0"/>
              <a:buChar char="•"/>
              <a:defRPr sz="1865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15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26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2719515"/>
            <a:ext cx="7620000" cy="11165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endParaRPr lang="en-US" altLang="en-US" sz="4796" b="1" dirty="0" smtClean="0">
              <a:solidFill>
                <a:srgbClr val="004266"/>
              </a:solidFill>
              <a:cs typeface="+mn-cs"/>
            </a:endParaRPr>
          </a:p>
        </p:txBody>
      </p:sp>
      <p:pic>
        <p:nvPicPr>
          <p:cNvPr id="7" name="Picture 10" descr="IBM_Watson_avatar_simple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71" y="1763068"/>
            <a:ext cx="4054759" cy="303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86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72"/>
            <a:ext cx="7315200" cy="4115223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6"/>
            <a:ext cx="7315200" cy="805705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21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417" y="1874839"/>
            <a:ext cx="5687483" cy="4478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100" y="1874839"/>
            <a:ext cx="5689600" cy="4478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0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 userDrawn="1"/>
        </p:nvSpPr>
        <p:spPr>
          <a:xfrm>
            <a:off x="11677653" y="97368"/>
            <a:ext cx="410633" cy="215438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defTabSz="457156">
              <a:defRPr/>
            </a:pPr>
            <a:fld id="{E20FC03F-8774-4B87-B22E-445640C24E4D}" type="slidenum">
              <a:rPr lang="en-US" sz="800">
                <a:solidFill>
                  <a:srgbClr val="2D2D2D"/>
                </a:solidFill>
              </a:rPr>
              <a:pPr defTabSz="457156">
                <a:defRPr/>
              </a:pPr>
              <a:t>‹#›</a:t>
            </a:fld>
            <a:endParaRPr lang="en-US" sz="800" dirty="0">
              <a:solidFill>
                <a:srgbClr val="2D2D2D"/>
              </a:solidFill>
            </a:endParaRPr>
          </a:p>
        </p:txBody>
      </p:sp>
      <p:sp>
        <p:nvSpPr>
          <p:cNvPr id="3" name="TextBox 36"/>
          <p:cNvSpPr txBox="1"/>
          <p:nvPr userDrawn="1"/>
        </p:nvSpPr>
        <p:spPr>
          <a:xfrm>
            <a:off x="203202" y="97368"/>
            <a:ext cx="529167" cy="215438"/>
          </a:xfrm>
          <a:prstGeom prst="rect">
            <a:avLst/>
          </a:prstGeom>
          <a:noFill/>
        </p:spPr>
        <p:txBody>
          <a:bodyPr lIns="91434" tIns="45717" rIns="91434" bIns="45717">
            <a:spAutoFit/>
          </a:bodyPr>
          <a:lstStyle/>
          <a:p>
            <a:pPr defTabSz="457156">
              <a:defRPr/>
            </a:pPr>
            <a:r>
              <a:rPr lang="en-US" sz="800" dirty="0">
                <a:solidFill>
                  <a:srgbClr val="2D2D2D"/>
                </a:solidFill>
                <a:latin typeface="Arial"/>
                <a:cs typeface="Arial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169410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8" Type="http://schemas.openxmlformats.org/officeDocument/2006/relationships/image" Target="../media/image4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6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85775"/>
            <a:ext cx="10972800" cy="6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835"/>
            <a:ext cx="10972800" cy="45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 smtClean="0"/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609600" y="484269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398">
              <a:ea typeface="ヒラギノ角ゴ Pro W3" charset="-128"/>
              <a:cs typeface="+mn-cs"/>
            </a:endParaRP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186258" y="6553482"/>
            <a:ext cx="1373427" cy="30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 eaLnBrk="0" hangingPunct="0">
              <a:defRPr sz="900">
                <a:solidFill>
                  <a:srgbClr val="004266"/>
                </a:solidFill>
              </a:defRPr>
            </a:lvl1pPr>
          </a:lstStyle>
          <a:p>
            <a:pPr>
              <a:defRPr/>
            </a:pP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ea typeface="ヒラギノ角ゴ Pro W3" pitchFamily="120" charset="-128"/>
                <a:cs typeface="+mn-cs"/>
              </a:rPr>
              <a:t>© IBM 2015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170891" y="6550391"/>
            <a:ext cx="854000" cy="2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 algn="r" eaLnBrk="1" hangingPunct="1"/>
            <a:fld id="{6CB17648-B31A-4287-AE88-9E444863E4EC}" type="slidenum">
              <a:rPr lang="en-US" altLang="en-US" sz="1000"/>
              <a:pPr algn="r" eaLnBrk="1" hangingPunct="1"/>
              <a:t>‹#›</a:t>
            </a:fld>
            <a:endParaRPr lang="en-US" altLang="en-US" sz="10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557033" y="66846"/>
            <a:ext cx="3052524" cy="6601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5pPr>
            <a:lvl6pPr marL="609036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6pPr>
            <a:lvl7pPr marL="1218072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7pPr>
            <a:lvl8pPr marL="1827108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8pPr>
            <a:lvl9pPr marL="2436144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sz="2200" dirty="0" smtClean="0">
                <a:solidFill>
                  <a:schemeClr val="accent2"/>
                </a:solidFill>
                <a:latin typeface="Trebuchet MS" charset="0"/>
                <a:ea typeface="Microsoft YaHei" charset="0"/>
              </a:rPr>
              <a:t>IBM</a:t>
            </a:r>
            <a:r>
              <a:rPr lang="en-US" sz="2200" dirty="0" smtClean="0">
                <a:latin typeface="Trebuchet MS" charset="0"/>
                <a:ea typeface="Microsoft YaHei" charset="0"/>
              </a:rPr>
              <a:t> </a:t>
            </a:r>
            <a:r>
              <a:rPr lang="en-US" sz="2200" b="0" dirty="0" smtClean="0">
                <a:latin typeface="Trebuchet MS" charset="0"/>
                <a:ea typeface="Microsoft YaHei" charset="0"/>
              </a:rPr>
              <a:t>Analytics</a:t>
            </a:r>
            <a:endParaRPr lang="en-US" sz="2200" b="0" dirty="0">
              <a:latin typeface="Trebuchet MS" charset="0"/>
              <a:ea typeface="Microsoft YaHei" charset="0"/>
            </a:endParaRPr>
          </a:p>
        </p:txBody>
      </p:sp>
      <p:pic>
        <p:nvPicPr>
          <p:cNvPr id="11" name="Picture 8" descr="IBM_logo_blue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322" y="169050"/>
            <a:ext cx="829733" cy="2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78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80" r:id="rId6"/>
    <p:sldLayoutId id="2147483679" r:id="rId7"/>
    <p:sldLayoutId id="2147483728" r:id="rId8"/>
    <p:sldLayoutId id="2147483729" r:id="rId9"/>
    <p:sldLayoutId id="2147483730" r:id="rId1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3730" b="1">
          <a:solidFill>
            <a:srgbClr val="004266"/>
          </a:solidFill>
          <a:latin typeface="Arial" pitchFamily="34" charset="0"/>
        </a:defRPr>
      </a:lvl9pPr>
    </p:titleStyle>
    <p:bodyStyle>
      <a:lvl1pPr marL="308747" indent="-308747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9036" indent="-30451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0">
          <a:solidFill>
            <a:srgbClr val="004266"/>
          </a:solidFill>
          <a:latin typeface="+mn-lt"/>
        </a:defRPr>
      </a:lvl2pPr>
      <a:lvl3pPr marL="913554" indent="-30451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31">
          <a:solidFill>
            <a:schemeClr val="tx1"/>
          </a:solidFill>
          <a:latin typeface="+mn-lt"/>
        </a:defRPr>
      </a:lvl3pPr>
      <a:lvl4pPr marL="1218072" indent="-30451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>
          <a:solidFill>
            <a:schemeClr val="tx1"/>
          </a:solidFill>
          <a:latin typeface="+mn-lt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har char="»"/>
        <a:defRPr sz="2664">
          <a:solidFill>
            <a:schemeClr val="tx1"/>
          </a:solidFill>
          <a:latin typeface="+mn-lt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har char="»"/>
        <a:defRPr sz="2664">
          <a:solidFill>
            <a:schemeClr val="tx1"/>
          </a:solidFill>
          <a:latin typeface="+mn-lt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har char="»"/>
        <a:defRPr sz="2664">
          <a:solidFill>
            <a:schemeClr val="tx1"/>
          </a:solidFill>
          <a:latin typeface="+mn-lt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har char="»"/>
        <a:defRPr sz="2664">
          <a:solidFill>
            <a:schemeClr val="tx1"/>
          </a:solidFill>
          <a:latin typeface="+mn-lt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har char="»"/>
        <a:defRPr sz="2664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123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9pPr>
          </a:lstStyle>
          <a:p>
            <a:pPr eaLnBrk="1" hangingPunct="1">
              <a:defRPr/>
            </a:pPr>
            <a:endParaRPr lang="en-US" altLang="en-US" sz="24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2051" name="Line 12"/>
          <p:cNvSpPr>
            <a:spLocks noChangeShapeType="1"/>
          </p:cNvSpPr>
          <p:nvPr/>
        </p:nvSpPr>
        <p:spPr bwMode="auto">
          <a:xfrm>
            <a:off x="609600" y="2133600"/>
            <a:ext cx="5080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3622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pic>
        <p:nvPicPr>
          <p:cNvPr id="2055" name="Picture 18" descr="IBM_logo_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3" y="342901"/>
            <a:ext cx="622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512469" y="267384"/>
            <a:ext cx="1771356" cy="334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5pPr>
            <a:lvl6pPr marL="609036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6pPr>
            <a:lvl7pPr marL="1218072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7pPr>
            <a:lvl8pPr marL="1827108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8pPr>
            <a:lvl9pPr marL="2436144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sz="1400" b="1" dirty="0" smtClean="0">
                <a:solidFill>
                  <a:srgbClr val="FFFFFF"/>
                </a:solidFill>
                <a:latin typeface="Trebuchet MS" charset="0"/>
                <a:ea typeface="Microsoft YaHei" charset="0"/>
              </a:rPr>
              <a:t>IBM Analytics</a:t>
            </a:r>
            <a:endParaRPr lang="en-US" sz="1400" b="1" dirty="0">
              <a:solidFill>
                <a:srgbClr val="FFFFFF"/>
              </a:solidFill>
              <a:latin typeface="Trebuchet MS" charset="0"/>
              <a:ea typeface="Microsoft YaHei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 userDrawn="1"/>
        </p:nvSpPr>
        <p:spPr bwMode="auto">
          <a:xfrm>
            <a:off x="184923" y="6506097"/>
            <a:ext cx="7416800" cy="27879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ヒラギノ角ゴ Pro W3" pitchFamily="120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smtClean="0">
                <a:solidFill>
                  <a:srgbClr val="FFFFFF"/>
                </a:solidFill>
              </a:rPr>
              <a:t>© 2015 International Business Machines Corporation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2" name="Rectangle 8"/>
          <p:cNvSpPr txBox="1">
            <a:spLocks noChangeArrowheads="1"/>
          </p:cNvSpPr>
          <p:nvPr userDrawn="1"/>
        </p:nvSpPr>
        <p:spPr bwMode="auto">
          <a:xfrm>
            <a:off x="11396839" y="6531164"/>
            <a:ext cx="608904" cy="22865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ヒラギノ角ゴ Pro W3" pitchFamily="120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DF9C964-EE74-4C60-9F76-FE5E6A2C18C3}" type="slidenum">
              <a:rPr lang="en-US" altLang="en-US" sz="1000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ヒラギノ角ゴ Pro W3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  <a:cs typeface="ヒラギノ角ゴ Pro W3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  <a:cs typeface="ヒラギノ角ゴ Pro W3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  <a:cs typeface="ヒラギノ角ゴ Pro W3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  <a:cs typeface="ヒラギノ角ゴ Pro W3" charset="0"/>
        </a:defRPr>
      </a:lvl5pPr>
      <a:lvl6pPr marL="6095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</a:defRPr>
      </a:lvl6pPr>
      <a:lvl7pPr marL="12191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</a:defRPr>
      </a:lvl7pPr>
      <a:lvl8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</a:defRPr>
      </a:lvl8pPr>
      <a:lvl9pPr marL="24383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chemeClr val="bg1"/>
          </a:solidFill>
          <a:latin typeface="Arial" charset="0"/>
          <a:ea typeface="ヒラギノ角ゴ Pro W3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ヒラギノ角ゴ Pro W3" charset="0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+mn-ea"/>
          <a:cs typeface="ヒラギノ角ゴ Pro W3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ヒラギノ角ゴ Pro W3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+mn-ea"/>
          <a:cs typeface="ヒラギノ角ゴ Pro W3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  <a:cs typeface="ヒラギノ角ゴ Pro W3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BC72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0" charset="-128"/>
              </a:defRPr>
            </a:lvl9pPr>
          </a:lstStyle>
          <a:p>
            <a:pPr eaLnBrk="1" hangingPunct="1">
              <a:defRPr/>
            </a:pPr>
            <a:endParaRPr lang="en-US" altLang="en-US" sz="2400" smtClean="0">
              <a:cs typeface="+mn-cs"/>
            </a:endParaRPr>
          </a:p>
        </p:txBody>
      </p:sp>
      <p:sp>
        <p:nvSpPr>
          <p:cNvPr id="3075" name="Line 12"/>
          <p:cNvSpPr>
            <a:spLocks noChangeShapeType="1"/>
          </p:cNvSpPr>
          <p:nvPr/>
        </p:nvSpPr>
        <p:spPr bwMode="auto">
          <a:xfrm>
            <a:off x="609600" y="2133600"/>
            <a:ext cx="508000" cy="0"/>
          </a:xfrm>
          <a:prstGeom prst="line">
            <a:avLst/>
          </a:prstGeom>
          <a:noFill/>
          <a:ln w="28575">
            <a:solidFill>
              <a:srgbClr val="0012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pic>
        <p:nvPicPr>
          <p:cNvPr id="3077" name="Picture 14" descr="IBM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343014"/>
            <a:ext cx="609600" cy="18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3622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4923" y="6506097"/>
            <a:ext cx="7416800" cy="27879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a typeface="ヒラギノ角ゴ Pro W3" pitchFamily="120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© 2015 International Business Machines Corporation</a:t>
            </a:r>
            <a:endParaRPr lang="en-US" dirty="0"/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96839" y="6531164"/>
            <a:ext cx="608904" cy="22865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tx1"/>
                </a:solidFill>
                <a:ea typeface="ヒラギノ角ゴ Pro W3" pitchFamily="120" charset="-128"/>
                <a:cs typeface="+mn-cs"/>
              </a:defRPr>
            </a:lvl1pPr>
          </a:lstStyle>
          <a:p>
            <a:pPr>
              <a:defRPr/>
            </a:pPr>
            <a:fld id="{8DF9C964-EE74-4C60-9F76-FE5E6A2C18C3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12469" y="267384"/>
            <a:ext cx="1771356" cy="334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5pPr>
            <a:lvl6pPr marL="609036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6pPr>
            <a:lvl7pPr marL="1218072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7pPr>
            <a:lvl8pPr marL="1827108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8pPr>
            <a:lvl9pPr marL="2436144" algn="l" rtl="0" eaLnBrk="1" fontAlgn="base" hangingPunct="1">
              <a:spcBef>
                <a:spcPct val="0"/>
              </a:spcBef>
              <a:spcAft>
                <a:spcPct val="0"/>
              </a:spcAft>
              <a:defRPr sz="373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r>
              <a:rPr lang="en-US" sz="1400" b="1" dirty="0" smtClean="0">
                <a:solidFill>
                  <a:srgbClr val="FFFFFF"/>
                </a:solidFill>
                <a:latin typeface="Trebuchet MS" charset="0"/>
                <a:ea typeface="Microsoft YaHei" charset="0"/>
              </a:rPr>
              <a:t>IBM Analytics</a:t>
            </a:r>
            <a:endParaRPr lang="en-US" sz="1400" b="1" dirty="0">
              <a:solidFill>
                <a:srgbClr val="FFFFFF"/>
              </a:solidFill>
              <a:latin typeface="Trebuchet MS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74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1230"/>
          </a:solidFill>
          <a:latin typeface="+mj-lt"/>
          <a:ea typeface="+mj-ea"/>
          <a:cs typeface="ヒラギノ角ゴ Pro W3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  <a:cs typeface="ヒラギノ角ゴ Pro W3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  <a:cs typeface="ヒラギノ角ゴ Pro W3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  <a:cs typeface="ヒラギノ角ゴ Pro W3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  <a:cs typeface="ヒラギノ角ゴ Pro W3" charset="0"/>
        </a:defRPr>
      </a:lvl5pPr>
      <a:lvl6pPr marL="6095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</a:defRPr>
      </a:lvl6pPr>
      <a:lvl7pPr marL="12191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</a:defRPr>
      </a:lvl7pPr>
      <a:lvl8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</a:defRPr>
      </a:lvl8pPr>
      <a:lvl9pPr marL="24383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67" b="1">
          <a:solidFill>
            <a:srgbClr val="001230"/>
          </a:solidFill>
          <a:latin typeface="Arial" charset="0"/>
          <a:ea typeface="ヒラギノ角ゴ Pro W3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ヒラギノ角ゴ Pro W3" charset="0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+mn-ea"/>
          <a:cs typeface="ヒラギノ角ゴ Pro W3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ヒラギノ角ゴ Pro W3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+mn-ea"/>
          <a:cs typeface="ヒラギノ角ゴ Pro W3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  <a:cs typeface="ヒラギノ角ゴ Pro W3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IBM_logo_gre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3" y="381000"/>
            <a:ext cx="6223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2" descr="IBM_Watson_logo_gre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8521"/>
            <a:ext cx="1625600" cy="22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0240"/>
            <a:ext cx="10972800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286007"/>
            <a:ext cx="5181600" cy="383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0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324606"/>
            <a:ext cx="7416800" cy="2455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33">
                <a:ea typeface="ヒラギノ角ゴ Pro W3" pitchFamily="120" charset="-128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6"/>
            <a:ext cx="2844800" cy="24553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ヒラギノ角ゴ Pro W3" pitchFamily="120" charset="-128"/>
                <a:cs typeface="+mn-cs"/>
              </a:defRPr>
            </a:lvl1pPr>
          </a:lstStyle>
          <a:p>
            <a:fld id="{970B50B0-EDAF-4CD4-8EA6-7217AD95803E}" type="slidenum">
              <a:rPr lang="en-US" smtClean="0"/>
              <a:t>‹#›</a:t>
            </a:fld>
            <a:endParaRPr lang="en-US"/>
          </a:p>
        </p:txBody>
      </p:sp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8092458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0" r:id="rId5"/>
    <p:sldLayoutId id="2147483672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+mj-lt"/>
          <a:ea typeface="+mj-ea"/>
          <a:cs typeface="ヒラギノ角ゴ Pro W3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300559" indent="-300559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•"/>
        <a:defRPr sz="2667">
          <a:solidFill>
            <a:schemeClr val="tx1"/>
          </a:solidFill>
          <a:latin typeface="+mn-lt"/>
          <a:ea typeface="+mn-ea"/>
          <a:cs typeface="ヒラギノ角ゴ Pro W3" charset="0"/>
        </a:defRPr>
      </a:lvl1pPr>
      <a:lvl2pPr marL="618051" indent="-165096" algn="l" rtl="0" eaLnBrk="1" fontAlgn="base" hangingPunct="1">
        <a:spcBef>
          <a:spcPct val="20000"/>
        </a:spcBef>
        <a:spcAft>
          <a:spcPct val="0"/>
        </a:spcAft>
        <a:buChar char="•"/>
        <a:defRPr sz="2667">
          <a:solidFill>
            <a:schemeClr val="bg1"/>
          </a:solidFill>
          <a:latin typeface="+mn-lt"/>
          <a:ea typeface="+mn-ea"/>
          <a:cs typeface="ヒラギノ角ゴ Pro W3"/>
        </a:defRPr>
      </a:lvl2pPr>
      <a:lvl3pPr marL="1068891" indent="-29844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>
          <a:solidFill>
            <a:schemeClr val="tx1"/>
          </a:solidFill>
          <a:latin typeface="+mn-lt"/>
          <a:ea typeface="+mn-ea"/>
          <a:cs typeface="ヒラギノ角ゴ Pro W3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har char="–"/>
        <a:defRPr sz="3733">
          <a:solidFill>
            <a:schemeClr val="bg1"/>
          </a:solidFill>
          <a:latin typeface="+mn-lt"/>
          <a:ea typeface="+mn-ea"/>
          <a:cs typeface="ヒラギノ角ゴ Pro W3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har char="»"/>
        <a:defRPr sz="3733">
          <a:solidFill>
            <a:schemeClr val="bg1"/>
          </a:solidFill>
          <a:latin typeface="+mn-lt"/>
          <a:ea typeface="+mn-ea"/>
          <a:cs typeface="ヒラギノ角ゴ Pro W3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3733">
          <a:solidFill>
            <a:schemeClr val="bg1"/>
          </a:solidFill>
          <a:latin typeface="+mn-lt"/>
          <a:ea typeface="+mn-ea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3733">
          <a:solidFill>
            <a:schemeClr val="bg1"/>
          </a:solidFill>
          <a:latin typeface="+mn-lt"/>
          <a:ea typeface="+mn-ea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3733">
          <a:solidFill>
            <a:schemeClr val="bg1"/>
          </a:solidFill>
          <a:latin typeface="+mn-lt"/>
          <a:ea typeface="+mn-ea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3733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53"/>
          <p:cNvSpPr>
            <a:spLocks/>
          </p:cNvSpPr>
          <p:nvPr/>
        </p:nvSpPr>
        <p:spPr bwMode="auto">
          <a:xfrm>
            <a:off x="486836" y="546100"/>
            <a:ext cx="11218333" cy="0"/>
          </a:xfrm>
          <a:custGeom>
            <a:avLst/>
            <a:gdLst>
              <a:gd name="T0" fmla="*/ 8448112 w 8412480"/>
              <a:gd name="T1" fmla="*/ 0 w 841248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412480">
                <a:moveTo>
                  <a:pt x="841248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6364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prstClr val="black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609605" y="990607"/>
            <a:ext cx="11197167" cy="6127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497422" y="2149482"/>
            <a:ext cx="11197167" cy="28114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397071" y="6591307"/>
            <a:ext cx="1276351" cy="1174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2700">
              <a:defRPr sz="700" smtClean="0">
                <a:solidFill>
                  <a:srgbClr val="939598"/>
                </a:solidFill>
                <a:latin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ea typeface="MS PGothic" charset="0"/>
                <a:cs typeface="MS PGothic" charset="0"/>
              </a:rPr>
              <a:t>© 2014 IBM Corporation</a:t>
            </a:r>
            <a:endParaRPr lang="en-US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8575"/>
            <a:ext cx="2804584" cy="342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mtClean="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D4980CBE-1295-554E-9A88-37C630635980}" type="datetimeFigureOut">
              <a:rPr lang="en-US" smtClean="0">
                <a:ea typeface="MS PGothic" charset="0"/>
                <a:cs typeface="MS PGothic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12/9/16</a:t>
            </a:fld>
            <a:endParaRPr lang="en-US">
              <a:ea typeface="MS PGothic" charset="0"/>
              <a:cs typeface="MS PGothic" charset="0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2969" y="6570670"/>
            <a:ext cx="211667" cy="149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5400">
              <a:defRPr sz="900" smtClean="0">
                <a:solidFill>
                  <a:srgbClr val="939598"/>
                </a:solidFill>
                <a:latin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BA191E2-1B75-6249-ABD0-BE99544636A2}" type="slidenum">
              <a:rPr lang="en-US" smtClean="0">
                <a:ea typeface="MS PGothic" charset="0"/>
                <a:cs typeface="MS PGothic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pic>
        <p:nvPicPr>
          <p:cNvPr id="1032" name="Picture 1" descr="IBM-logo-black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1" y="228600"/>
            <a:ext cx="654051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11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MS PGothic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417" y="1570038"/>
            <a:ext cx="11582400" cy="429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7" name="Line 4"/>
          <p:cNvSpPr>
            <a:spLocks noChangeShapeType="1"/>
          </p:cNvSpPr>
          <p:nvPr/>
        </p:nvSpPr>
        <p:spPr bwMode="auto">
          <a:xfrm>
            <a:off x="378884" y="576263"/>
            <a:ext cx="114977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200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itchFamily="34" charset="0"/>
              <a:buNone/>
              <a:defRPr/>
            </a:pPr>
            <a:endParaRPr lang="en-US" sz="1200">
              <a:solidFill>
                <a:srgbClr val="000600"/>
              </a:solidFill>
              <a:latin typeface="Arial" pitchFamily="1" charset="0"/>
              <a:ea typeface="MS PGothic" pitchFamily="34" charset="-128"/>
              <a:cs typeface="ＭＳ Ｐゴシック" pitchFamily="1" charset="-128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43418" y="6473825"/>
            <a:ext cx="488949" cy="184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600"/>
              </a:buClr>
              <a:buSzPct val="100000"/>
              <a:buFont typeface="Arial" pitchFamily="34" charset="0"/>
              <a:buNone/>
              <a:defRPr sz="8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F4B5597-2B82-4651-BF60-EB283E8B08FD}" type="slidenum">
              <a:rPr lang="en-CA" smtClean="0">
                <a:solidFill>
                  <a:srgbClr val="000000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CA" dirty="0">
              <a:solidFill>
                <a:srgbClr val="000000"/>
              </a:solidFill>
            </a:endParaRPr>
          </a:p>
        </p:txBody>
      </p:sp>
      <p:sp>
        <p:nvSpPr>
          <p:cNvPr id="675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2367" y="6473825"/>
            <a:ext cx="1339851" cy="184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600"/>
              </a:buClr>
              <a:buSzPct val="100000"/>
              <a:buFont typeface="Arial" pitchFamily="34" charset="0"/>
              <a:buNone/>
              <a:defRPr sz="8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3FF8AE5-AD9A-47B1-BD8E-0197D3EDECE6}" type="datetime1">
              <a:rPr lang="en-US" smtClean="0">
                <a:solidFill>
                  <a:srgbClr val="000000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12/9/16</a:t>
            </a:fld>
            <a:endParaRPr lang="en-CA">
              <a:solidFill>
                <a:srgbClr val="000000"/>
              </a:solidFill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22251" y="593726"/>
            <a:ext cx="10576983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black">
          <a:xfrm>
            <a:off x="7888817" y="6481764"/>
            <a:ext cx="407246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r" defTabSz="457200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itchFamily="34" charset="0"/>
              <a:buNone/>
              <a:defRPr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charset="0"/>
              </a:rPr>
              <a:t>© 2013 IBM Corporation</a:t>
            </a:r>
          </a:p>
        </p:txBody>
      </p:sp>
      <p:pic>
        <p:nvPicPr>
          <p:cNvPr id="1032" name="Picture 40" descr="ibm_sp_lockup_western-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19834" y="150814"/>
            <a:ext cx="1413933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48" descr="SAnalytics_PPT_MasterGraphics_1221-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8300" y="280989"/>
            <a:ext cx="265853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225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09588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MS PGothic" pitchFamily="34" charset="-128"/>
        </a:defRPr>
      </a:lvl3pPr>
      <a:lvl4pPr marL="1160463" indent="-2286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Lucida Grande"/>
        <a:buChar char="−"/>
        <a:defRPr sz="1500">
          <a:solidFill>
            <a:schemeClr val="tx1"/>
          </a:solidFill>
          <a:latin typeface="+mn-lt"/>
          <a:ea typeface="MS PGothic" pitchFamily="34" charset="-128"/>
        </a:defRPr>
      </a:lvl4pPr>
      <a:lvl5pPr marL="1371600" indent="-173038" algn="l" rtl="0" eaLnBrk="0" fontAlgn="base" hangingPunct="0">
        <a:spcBef>
          <a:spcPts val="100"/>
        </a:spcBef>
        <a:spcAft>
          <a:spcPct val="0"/>
        </a:spcAft>
        <a:buClr>
          <a:schemeClr val="tx1"/>
        </a:buClr>
        <a:buFont typeface="Arial" charset="0"/>
        <a:buChar char="•"/>
        <a:defRPr sz="1500">
          <a:solidFill>
            <a:schemeClr val="tx1"/>
          </a:solidFill>
          <a:latin typeface="+mn-lt"/>
          <a:ea typeface="MS PGothic" pitchFamily="34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0247" y="2238352"/>
            <a:ext cx="8631614" cy="3818064"/>
          </a:xfrm>
        </p:spPr>
        <p:txBody>
          <a:bodyPr/>
          <a:lstStyle/>
          <a:p>
            <a:r>
              <a:rPr lang="en-US" dirty="0" smtClean="0"/>
              <a:t>Miami Data Science Meetup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jim.crozier@ibm.com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jimcrozier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twitter: </a:t>
            </a:r>
            <a:r>
              <a:rPr lang="en-US" dirty="0" err="1" smtClean="0"/>
              <a:t>crozierrj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linkedin</a:t>
            </a:r>
            <a:r>
              <a:rPr lang="en-US" dirty="0" smtClean="0"/>
              <a:t>: </a:t>
            </a:r>
            <a:r>
              <a:rPr lang="en-US" dirty="0" err="1" smtClean="0"/>
              <a:t>linkedin.com</a:t>
            </a:r>
            <a:r>
              <a:rPr lang="en-US" dirty="0" smtClean="0"/>
              <a:t>/in/</a:t>
            </a:r>
            <a:r>
              <a:rPr lang="en-US" dirty="0" err="1" smtClean="0"/>
              <a:t>jimcrozier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723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3174" y="1555667"/>
            <a:ext cx="88352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smtClean="0"/>
              <a:t>If you nothing else out of this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200" dirty="0" smtClean="0"/>
              <a:t>Data is getting huge, some tools help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200" dirty="0" smtClean="0"/>
              <a:t>Hack it till you make it: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3200" dirty="0" smtClean="0"/>
              <a:t>1. there are lots of tools out, use them for their best use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3200" dirty="0" smtClean="0"/>
              <a:t>2. R is great tool for using tools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200" dirty="0" smtClean="0"/>
              <a:t>Working with </a:t>
            </a:r>
            <a:r>
              <a:rPr lang="en-US" sz="3200" dirty="0" err="1" smtClean="0"/>
              <a:t>sparklyr</a:t>
            </a:r>
            <a:endParaRPr lang="en-US" sz="3200" dirty="0" smtClean="0"/>
          </a:p>
          <a:p>
            <a:pPr marL="342900" indent="-34290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96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3714750" cy="4546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0" y="1916668"/>
            <a:ext cx="65532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4800600" y="2221468"/>
            <a:ext cx="6553200" cy="0"/>
          </a:xfrm>
          <a:prstGeom prst="line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06516" y="3617984"/>
            <a:ext cx="334433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96200" y="2261706"/>
            <a:ext cx="108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Years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6516" y="384658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Months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58422" y="3116334"/>
            <a:ext cx="505294" cy="393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sz="800" dirty="0" smtClean="0"/>
              <a:t>Zb</a:t>
            </a:r>
            <a:endParaRPr lang="en-US" sz="800" dirty="0"/>
          </a:p>
        </p:txBody>
      </p:sp>
      <p:sp>
        <p:nvSpPr>
          <p:cNvPr id="9" name="Rounded Rectangle 8"/>
          <p:cNvSpPr/>
          <p:nvPr/>
        </p:nvSpPr>
        <p:spPr>
          <a:xfrm>
            <a:off x="7732304" y="1449393"/>
            <a:ext cx="505294" cy="393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sz="800" dirty="0" smtClean="0"/>
              <a:t>Zb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4758422" y="5280092"/>
            <a:ext cx="65532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58422" y="5584892"/>
            <a:ext cx="6553200" cy="0"/>
          </a:xfrm>
          <a:prstGeom prst="line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690126" y="4812817"/>
            <a:ext cx="505294" cy="393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r>
              <a:rPr lang="en-US" sz="800" dirty="0" smtClean="0"/>
              <a:t> </a:t>
            </a:r>
            <a:r>
              <a:rPr lang="en-US" sz="800" dirty="0" err="1"/>
              <a:t>Zb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7401374" y="5584892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25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8756542" cy="45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2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9033" y="1676400"/>
            <a:ext cx="1570567" cy="4114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Virtualized In-Memory Layer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219200" y="3062287"/>
            <a:ext cx="1295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Node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724400" y="1676400"/>
            <a:ext cx="1295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Worker Node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24400" y="2981325"/>
            <a:ext cx="1295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Worker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00600" y="4953000"/>
            <a:ext cx="12192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 Node</a:t>
            </a:r>
            <a:endParaRPr lang="en-US" dirty="0"/>
          </a:p>
        </p:txBody>
      </p:sp>
      <p:cxnSp>
        <p:nvCxnSpPr>
          <p:cNvPr id="7" name="Straight Connector 6"/>
          <p:cNvCxnSpPr>
            <a:stCxn id="3" idx="3"/>
            <a:endCxn id="4" idx="1"/>
          </p:cNvCxnSpPr>
          <p:nvPr/>
        </p:nvCxnSpPr>
        <p:spPr>
          <a:xfrm flipV="1">
            <a:off x="2514600" y="2247900"/>
            <a:ext cx="2209800" cy="138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" idx="3"/>
            <a:endCxn id="5" idx="1"/>
          </p:cNvCxnSpPr>
          <p:nvPr/>
        </p:nvCxnSpPr>
        <p:spPr>
          <a:xfrm flipV="1">
            <a:off x="2514600" y="3552825"/>
            <a:ext cx="2209800" cy="8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  <a:endCxn id="3" idx="3"/>
          </p:cNvCxnSpPr>
          <p:nvPr/>
        </p:nvCxnSpPr>
        <p:spPr>
          <a:xfrm>
            <a:off x="2514600" y="363378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3"/>
            <a:endCxn id="6" idx="1"/>
          </p:cNvCxnSpPr>
          <p:nvPr/>
        </p:nvCxnSpPr>
        <p:spPr>
          <a:xfrm>
            <a:off x="2514600" y="3633787"/>
            <a:ext cx="2286000" cy="1890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10400" y="1965662"/>
            <a:ext cx="396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Distribute the data across workers  to increase time and efficiency for in-memory solution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10x-100x</a:t>
            </a:r>
            <a:r>
              <a:rPr lang="en-US" sz="2400" dirty="0" smtClean="0"/>
              <a:t> efficiency increases from other methods that can handle large data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5033" y="4343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9200"/>
            <a:ext cx="8801840" cy="52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715000" y="1143000"/>
            <a:ext cx="5257800" cy="50915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12789" y="3557172"/>
            <a:ext cx="4724400" cy="27674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447800"/>
            <a:ext cx="4714734" cy="449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5689" y="1522257"/>
            <a:ext cx="4038600" cy="16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is committed to training over 1 million data scientist over the next few years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73" y="4561544"/>
            <a:ext cx="2225421" cy="952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3383" y="5864395"/>
            <a:ext cx="284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</a:t>
            </a:r>
            <a:r>
              <a:rPr lang="en-US" sz="1600" b="1" dirty="0" smtClean="0"/>
              <a:t>atascience.ibm.com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03161" y="5895974"/>
            <a:ext cx="284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bigdatauniversity.com</a:t>
            </a:r>
            <a:endParaRPr lang="en-US" sz="1600" b="1" dirty="0"/>
          </a:p>
        </p:txBody>
      </p:sp>
      <p:sp>
        <p:nvSpPr>
          <p:cNvPr id="9" name="Shape 124"/>
          <p:cNvSpPr/>
          <p:nvPr/>
        </p:nvSpPr>
        <p:spPr>
          <a:xfrm>
            <a:off x="717485" y="4210812"/>
            <a:ext cx="4210512" cy="19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b">
            <a:spAutoFit/>
          </a:bodyPr>
          <a:lstStyle>
            <a:lvl1pPr>
              <a:defRPr sz="3700" spc="629">
                <a:solidFill>
                  <a:srgbClr val="A6256E"/>
                </a:solid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</a:lstStyle>
          <a:p>
            <a:r>
              <a:rPr lang="en-US" sz="1000" dirty="0"/>
              <a:t>ALL YOUR TOOLS IN ONE PLACE</a:t>
            </a:r>
            <a:endParaRPr sz="1000" dirty="0"/>
          </a:p>
        </p:txBody>
      </p:sp>
      <p:sp>
        <p:nvSpPr>
          <p:cNvPr id="10" name="Shape 125"/>
          <p:cNvSpPr/>
          <p:nvPr/>
        </p:nvSpPr>
        <p:spPr>
          <a:xfrm>
            <a:off x="685800" y="3787831"/>
            <a:ext cx="4081245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defRPr sz="10300" spc="-206">
                <a:solidFill>
                  <a:srgbClr val="244A61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rPr lang="en-US" sz="2400" dirty="0"/>
              <a:t>IBM DATA SCIENCE EXPERIENCE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0517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89412" y="2517568"/>
            <a:ext cx="9286504" cy="2042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Overview </a:t>
            </a:r>
            <a:r>
              <a:rPr lang="en-US" dirty="0" err="1" smtClean="0"/>
              <a:t>dplyr</a:t>
            </a:r>
            <a:r>
              <a:rPr lang="en-US" dirty="0" smtClean="0"/>
              <a:t> and </a:t>
            </a:r>
            <a:r>
              <a:rPr lang="en-US" dirty="0" err="1" smtClean="0"/>
              <a:t>sparklyr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5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4952010" y="545822"/>
            <a:ext cx="4163416" cy="15323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4" descr="mage result for sqoop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mage result for sqoo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264" y="4195484"/>
            <a:ext cx="35718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spar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15" y="691311"/>
            <a:ext cx="2086096" cy="134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postgre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9" y="4301976"/>
            <a:ext cx="1781299" cy="197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ge result for rstudio serv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37" y="3034206"/>
            <a:ext cx="2848328" cy="10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28007" y="777077"/>
            <a:ext cx="1308873" cy="7765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0244" y="1521080"/>
            <a:ext cx="193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IBM </a:t>
            </a:r>
            <a:r>
              <a:rPr lang="en-US" b="1" dirty="0" err="1" smtClean="0">
                <a:latin typeface="Helvetica"/>
                <a:cs typeface="Helvetica"/>
              </a:rPr>
              <a:t>BigInsights</a:t>
            </a:r>
            <a:endParaRPr lang="en-US" b="1" dirty="0">
              <a:latin typeface="Helvetica"/>
              <a:cs typeface="Helvetica"/>
            </a:endParaRPr>
          </a:p>
        </p:txBody>
      </p:sp>
      <p:pic>
        <p:nvPicPr>
          <p:cNvPr id="1044" name="Picture 20" descr="mage result for apache hiv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08" y="4579650"/>
            <a:ext cx="1579418" cy="142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ge result for r shiny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1137378"/>
            <a:ext cx="1543792" cy="15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2493818" y="4742956"/>
            <a:ext cx="4827727" cy="35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565070" y="5847358"/>
            <a:ext cx="4773881" cy="23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47553" y="3800110"/>
            <a:ext cx="1322503" cy="653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5717" y="2555608"/>
            <a:ext cx="2600036" cy="140716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446346" y="3341681"/>
            <a:ext cx="1676376" cy="7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44" idx="0"/>
          </p:cNvCxnSpPr>
          <p:nvPr/>
        </p:nvCxnSpPr>
        <p:spPr>
          <a:xfrm flipV="1">
            <a:off x="8325717" y="4035319"/>
            <a:ext cx="236392" cy="544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33363" y="2161309"/>
            <a:ext cx="728746" cy="296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93818" y="2555608"/>
            <a:ext cx="940219" cy="5913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769423" y="2681170"/>
            <a:ext cx="23751" cy="1772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16542"/>
      </p:ext>
    </p:extLst>
  </p:cSld>
  <p:clrMapOvr>
    <a:masterClrMapping/>
  </p:clrMapOvr>
</p:sld>
</file>

<file path=ppt/theme/theme1.xml><?xml version="1.0" encoding="utf-8"?>
<a:theme xmlns:a="http://schemas.openxmlformats.org/drawingml/2006/main" name="IBM Analytics (White)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5D734FB4-2262-9246-B5DA-3FFE06B16B1F}"/>
    </a:ext>
  </a:extLst>
</a:theme>
</file>

<file path=ppt/theme/theme2.xml><?xml version="1.0" encoding="utf-8"?>
<a:theme xmlns:a="http://schemas.openxmlformats.org/drawingml/2006/main" name="Blue Break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EBEBED"/>
        </a:dk1>
        <a:lt1>
          <a:srgbClr val="FFFFFF"/>
        </a:lt1>
        <a:dk2>
          <a:srgbClr val="001230"/>
        </a:dk2>
        <a:lt2>
          <a:srgbClr val="FFFFFF"/>
        </a:lt2>
        <a:accent1>
          <a:srgbClr val="6BC72B"/>
        </a:accent1>
        <a:accent2>
          <a:srgbClr val="00B040"/>
        </a:accent2>
        <a:accent3>
          <a:srgbClr val="AAAAAD"/>
        </a:accent3>
        <a:accent4>
          <a:srgbClr val="DADADA"/>
        </a:accent4>
        <a:accent5>
          <a:srgbClr val="BAE0AC"/>
        </a:accent5>
        <a:accent6>
          <a:srgbClr val="009F39"/>
        </a:accent6>
        <a:hlink>
          <a:srgbClr val="00B2F2"/>
        </a:hlink>
        <a:folHlink>
          <a:srgbClr val="00406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2599F6FE-2F50-CD48-A084-6D4BC92AB97F}"/>
    </a:ext>
  </a:extLst>
</a:theme>
</file>

<file path=ppt/theme/theme3.xml><?xml version="1.0" encoding="utf-8"?>
<a:theme xmlns:a="http://schemas.openxmlformats.org/drawingml/2006/main" name="Green Break">
  <a:themeElements>
    <a:clrScheme name="1_Custom Design 13">
      <a:dk1>
        <a:srgbClr val="EBEBED"/>
      </a:dk1>
      <a:lt1>
        <a:srgbClr val="FFFFFF"/>
      </a:lt1>
      <a:dk2>
        <a:srgbClr val="001230"/>
      </a:dk2>
      <a:lt2>
        <a:srgbClr val="FFFFFF"/>
      </a:lt2>
      <a:accent1>
        <a:srgbClr val="6BC72B"/>
      </a:accent1>
      <a:accent2>
        <a:srgbClr val="00B040"/>
      </a:accent2>
      <a:accent3>
        <a:srgbClr val="AAAAAD"/>
      </a:accent3>
      <a:accent4>
        <a:srgbClr val="DADADA"/>
      </a:accent4>
      <a:accent5>
        <a:srgbClr val="BAE0AC"/>
      </a:accent5>
      <a:accent6>
        <a:srgbClr val="009F39"/>
      </a:accent6>
      <a:hlink>
        <a:srgbClr val="00B2F2"/>
      </a:hlink>
      <a:folHlink>
        <a:srgbClr val="004069"/>
      </a:folHlink>
    </a:clrScheme>
    <a:fontScheme name="1_Custom Desig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EBEBED"/>
        </a:dk1>
        <a:lt1>
          <a:srgbClr val="FFFFFF"/>
        </a:lt1>
        <a:dk2>
          <a:srgbClr val="001230"/>
        </a:dk2>
        <a:lt2>
          <a:srgbClr val="FFFFFF"/>
        </a:lt2>
        <a:accent1>
          <a:srgbClr val="6BC72B"/>
        </a:accent1>
        <a:accent2>
          <a:srgbClr val="00B040"/>
        </a:accent2>
        <a:accent3>
          <a:srgbClr val="AAAAAD"/>
        </a:accent3>
        <a:accent4>
          <a:srgbClr val="DADADA"/>
        </a:accent4>
        <a:accent5>
          <a:srgbClr val="BAE0AC"/>
        </a:accent5>
        <a:accent6>
          <a:srgbClr val="009F39"/>
        </a:accent6>
        <a:hlink>
          <a:srgbClr val="00B2F2"/>
        </a:hlink>
        <a:folHlink>
          <a:srgbClr val="00406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1769CCFE-10EE-3747-BA9B-3AE3FF095BFC}"/>
    </a:ext>
  </a:extLst>
</a:theme>
</file>

<file path=ppt/theme/theme4.xml><?xml version="1.0" encoding="utf-8"?>
<a:theme xmlns:a="http://schemas.openxmlformats.org/drawingml/2006/main" name="WatsonAnalytics">
  <a:themeElements>
    <a:clrScheme name="IBM_Watson 1">
      <a:dk1>
        <a:srgbClr val="EBEBED"/>
      </a:dk1>
      <a:lt1>
        <a:srgbClr val="FFFFFF"/>
      </a:lt1>
      <a:dk2>
        <a:srgbClr val="001934"/>
      </a:dk2>
      <a:lt2>
        <a:srgbClr val="FFFFFF"/>
      </a:lt2>
      <a:accent1>
        <a:srgbClr val="8CC63F"/>
      </a:accent1>
      <a:accent2>
        <a:srgbClr val="17AF4B"/>
      </a:accent2>
      <a:accent3>
        <a:srgbClr val="F19027"/>
      </a:accent3>
      <a:accent4>
        <a:srgbClr val="00B2EF"/>
      </a:accent4>
      <a:accent5>
        <a:srgbClr val="004266"/>
      </a:accent5>
      <a:accent6>
        <a:srgbClr val="83D1F5"/>
      </a:accent6>
      <a:hlink>
        <a:srgbClr val="00B2F2"/>
      </a:hlink>
      <a:folHlink>
        <a:srgbClr val="004069"/>
      </a:folHlink>
    </a:clrScheme>
    <a:fontScheme name="Default Desig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001230"/>
        </a:lt1>
        <a:dk2>
          <a:srgbClr val="000000"/>
        </a:dk2>
        <a:lt2>
          <a:srgbClr val="EBEBED"/>
        </a:lt2>
        <a:accent1>
          <a:srgbClr val="00B2F2"/>
        </a:accent1>
        <a:accent2>
          <a:srgbClr val="004069"/>
        </a:accent2>
        <a:accent3>
          <a:srgbClr val="AAAAAD"/>
        </a:accent3>
        <a:accent4>
          <a:srgbClr val="000000"/>
        </a:accent4>
        <a:accent5>
          <a:srgbClr val="AAD5F7"/>
        </a:accent5>
        <a:accent6>
          <a:srgbClr val="00395E"/>
        </a:accent6>
        <a:hlink>
          <a:srgbClr val="6BC72B"/>
        </a:hlink>
        <a:folHlink>
          <a:srgbClr val="00B04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EBEBED"/>
        </a:dk1>
        <a:lt1>
          <a:srgbClr val="FFFFFF"/>
        </a:lt1>
        <a:dk2>
          <a:srgbClr val="001230"/>
        </a:dk2>
        <a:lt2>
          <a:srgbClr val="FFFFFF"/>
        </a:lt2>
        <a:accent1>
          <a:srgbClr val="00B2F2"/>
        </a:accent1>
        <a:accent2>
          <a:srgbClr val="004069"/>
        </a:accent2>
        <a:accent3>
          <a:srgbClr val="AAAAAD"/>
        </a:accent3>
        <a:accent4>
          <a:srgbClr val="DADADA"/>
        </a:accent4>
        <a:accent5>
          <a:srgbClr val="AAD5F7"/>
        </a:accent5>
        <a:accent6>
          <a:srgbClr val="00395E"/>
        </a:accent6>
        <a:hlink>
          <a:srgbClr val="6BC72B"/>
        </a:hlink>
        <a:folHlink>
          <a:srgbClr val="00B0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EBEBED"/>
        </a:dk1>
        <a:lt1>
          <a:srgbClr val="FFFFFF"/>
        </a:lt1>
        <a:dk2>
          <a:srgbClr val="001230"/>
        </a:dk2>
        <a:lt2>
          <a:srgbClr val="FFFFFF"/>
        </a:lt2>
        <a:accent1>
          <a:srgbClr val="6BC72B"/>
        </a:accent1>
        <a:accent2>
          <a:srgbClr val="00B040"/>
        </a:accent2>
        <a:accent3>
          <a:srgbClr val="AAAAAD"/>
        </a:accent3>
        <a:accent4>
          <a:srgbClr val="DADADA"/>
        </a:accent4>
        <a:accent5>
          <a:srgbClr val="BAE0AC"/>
        </a:accent5>
        <a:accent6>
          <a:srgbClr val="009F39"/>
        </a:accent6>
        <a:hlink>
          <a:srgbClr val="00B2F2"/>
        </a:hlink>
        <a:folHlink>
          <a:srgbClr val="00406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AF97C864-6121-9747-B6F4-EB7096E4DD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08D3ECE3-5CE6-7D48-99F8-62C55A2E59AF}"/>
    </a:ext>
  </a:extLst>
</a:theme>
</file>

<file path=ppt/theme/theme6.xml><?xml version="1.0" encoding="utf-8"?>
<a:theme xmlns:a="http://schemas.openxmlformats.org/drawingml/2006/main" name="1_BusAnalytics_pres_wht">
  <a:themeElements>
    <a:clrScheme name="BA Insuran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B0DA"/>
      </a:accent1>
      <a:accent2>
        <a:srgbClr val="8CC63F"/>
      </a:accent2>
      <a:accent3>
        <a:srgbClr val="008ABF"/>
      </a:accent3>
      <a:accent4>
        <a:srgbClr val="003F69"/>
      </a:accent4>
      <a:accent5>
        <a:srgbClr val="00A6A0"/>
      </a:accent5>
      <a:accent6>
        <a:srgbClr val="007670"/>
      </a:accent6>
      <a:hlink>
        <a:srgbClr val="0080B1"/>
      </a:hlink>
      <a:folHlink>
        <a:srgbClr val="AB1A86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randed Traveler Use Case &amp; Architecture Deck v1.0 82316" id="{566308EF-B6C2-4149-9F80-41C28C4A55D0}" vid="{EDD6AE93-53F6-D946-AB7F-373561D80F6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Stranded Traveler Use Case &amp; Architecture Deck v1.0 82316</Template>
  <TotalTime>55652</TotalTime>
  <Words>148</Words>
  <Application>Microsoft Macintosh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Calibri</vt:lpstr>
      <vt:lpstr>Helvetica</vt:lpstr>
      <vt:lpstr>HelvNeue Bold for IBM</vt:lpstr>
      <vt:lpstr>HelvNeue Light for IBM</vt:lpstr>
      <vt:lpstr>Lucida Grande</vt:lpstr>
      <vt:lpstr>Microsoft YaHei</vt:lpstr>
      <vt:lpstr>MS PGothic</vt:lpstr>
      <vt:lpstr>ＭＳ Ｐゴシック</vt:lpstr>
      <vt:lpstr>Trebuchet MS</vt:lpstr>
      <vt:lpstr>Wingdings</vt:lpstr>
      <vt:lpstr>ヒラギノ角ゴ Pro W3</vt:lpstr>
      <vt:lpstr>Arial</vt:lpstr>
      <vt:lpstr>IBM Analytics (White)</vt:lpstr>
      <vt:lpstr>Blue Break</vt:lpstr>
      <vt:lpstr>Green Break</vt:lpstr>
      <vt:lpstr>WatsonAnalytics</vt:lpstr>
      <vt:lpstr>Office Theme</vt:lpstr>
      <vt:lpstr>1_BusAnalytics_pres_wht</vt:lpstr>
      <vt:lpstr>Miami Data Science Meetup  jim.crozier@ibm.com github: jimcrozier twitter: crozierrj linkedin: linkedin.com/in/jimcrozier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Open Source Adoption  Distribution Vertical - GTM 2016 </dc:title>
  <dc:creator>JIM CROZIER</dc:creator>
  <cp:lastModifiedBy>Robert CROZIER</cp:lastModifiedBy>
  <cp:revision>16</cp:revision>
  <cp:lastPrinted>2015-09-18T19:34:22Z</cp:lastPrinted>
  <dcterms:created xsi:type="dcterms:W3CDTF">2016-10-17T19:36:22Z</dcterms:created>
  <dcterms:modified xsi:type="dcterms:W3CDTF">2016-12-15T23:41:40Z</dcterms:modified>
</cp:coreProperties>
</file>